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614DA2-8458-42F8-B0A5-31A9B2CEE6A6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Untitled Section" id="{BD3D3F89-8404-47F8-9C66-1C2C75E6631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DDED"/>
    <a:srgbClr val="05498B"/>
    <a:srgbClr val="09E7DC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3622" autoAdjust="0"/>
  </p:normalViewPr>
  <p:slideViewPr>
    <p:cSldViewPr snapToGrid="0">
      <p:cViewPr>
        <p:scale>
          <a:sx n="108" d="100"/>
          <a:sy n="108" d="100"/>
        </p:scale>
        <p:origin x="-2104" y="-9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8T04:30:51.34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27.207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32 1 0 0,'-31'0'0'0,"30"0"0"0,3 0 0 0,-1 0 0 0,1 0 0 0,0 0 0 0,14 0 0 0,-11 0 0 0,-29 0 0 0,27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6.25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 0 0,'2'0'0'0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7.29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 0 0,'0'0'0'0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8.028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7 0 0 0,'-6'0'0'0,"5"0"0"0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8.57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15 0 0 0,'-14'0'0'0,"13"0"0"0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39.94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 0 0,'90'0'0'0,"69"0"0"0,-157 0 0 0,0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4:50:33.254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34 110 5528 0 0,'0'0'249'0'0,"0"0"-1"0"0,0 0-68 0 0,0 0 287 0 0,7-15 2937 0 0,-1 3-1916 0 0,-5 11-1305 0 0,-1-1 0 0 0,1 1 0 0 0,0-1-1 0 0,0 1 1 0 0,-1 0 0 0 0,1-1-1 0 0,0 1 1 0 0,0 0 0 0 0,1-1 0 0 0,-1 1-183 0 0,3-5 551 0 0,1-1-30 0 0,11-7 326 0 0,-14 11-700 0 0,0 1 1 0 0,1-1 0 0 0,0 1-1 0 0,-1 0 1 0 0,1 0 0 0 0,3-2-148 0 0,2 0 257 0 0,1 1-1 0 0,0-1 1 0 0,0 2 0 0 0,0-1-1 0 0,0 1 1 0 0,0 0 0 0 0,0 1-1 0 0,1 0 1 0 0,-1 1 0 0 0,0 0 0 0 0,1 0-1 0 0,-1 1 1 0 0,0 0 0 0 0,1 1-1 0 0,1 0-256 0 0,-4 0 48 0 0,1-1-1 0 0,-1 1 0 0 0,0 1 1 0 0,0-1-1 0 0,0 1 0 0 0,-1 1 1 0 0,1-1-1 0 0,-1 1 0 0 0,1 0 1 0 0,-1 0-1 0 0,-1 1 0 0 0,5 3-47 0 0,-4-2 14 0 0,-1 0 0 0 0,0 1 0 0 0,0 0-1 0 0,0-1 1 0 0,-1 1 0 0 0,0 1-1 0 0,-1-1 1 0 0,1 1 0 0 0,-1-1 0 0 0,-1 1-1 0 0,1 0 1 0 0,-1 0 0 0 0,-1 0-1 0 0,0 0-13 0 0,0 0 0 0 0,0 0 0 0 0,-1-1 0 0 0,0 1 0 0 0,0-1 0 0 0,-1 1 0 0 0,0-1 0 0 0,0 1 0 0 0,-1-1 0 0 0,0 0 0 0 0,0 1 0 0 0,-1-1 0 0 0,0 0 0 0 0,-1 2 0 0 0,2-5 0 0 0,0 0 0 0 0,0 0 0 0 0,0 0 0 0 0,-1 0 0 0 0,1 0 0 0 0,-1-1 0 0 0,0 1 0 0 0,0-1 0 0 0,0 0 0 0 0,0 0 0 0 0,0 0 0 0 0,-1 0 0 0 0,-2 1 0 0 0,2-1 6 0 0,0-1-1 0 0,1 0 0 0 0,-1 0 1 0 0,0 0-1 0 0,0 0 0 0 0,0 0 1 0 0,0-1-1 0 0,-1 0 0 0 0,1 0 1 0 0,0 0-1 0 0,-1 0 0 0 0,-3 0-5 0 0,2-1 0 0 0,0 1 0 0 0,0 0 0 0 0,0 0 0 0 0,-3 1 0 0 0,-14 3 0 0 0,14-4 0 0 0,0 0 0 0 0,0 0 0 0 0,0-1 0 0 0,0 0 0 0 0,0 0 0 0 0,0-1 0 0 0,1 0 0 0 0,-1-1 0 0 0,0 0 0 0 0,0-1 0 0 0,1 1 0 0 0,-1-2 0 0 0,2 2 11 0 0,1-1 0 0 0,0-1-1 0 0,0 1 1 0 0,0-1-1 0 0,1 0 1 0 0,-1 0-1 0 0,1-1 1 0 0,0 1 0 0 0,0-1-1 0 0,1 0 1 0 0,-1-1-1 0 0,1 1 1 0 0,0-1-1 0 0,-2-3-10 0 0,-3-8 112 0 0,5 11 74 0 0,1-1 0 0 0,0 1 0 0 0,-2-6-186 0 0,4 9 28 0 0,0 1 0 0 0,1-1-1 0 0,-1 1 1 0 0,1-1-1 0 0,0 1 1 0 0,0 0-1 0 0,0-1 1 0 0,0 1-1 0 0,0-1 1 0 0,0 1-1 0 0,1-1 1 0 0,-1 1-1 0 0,1-1-27 0 0,1-6 8 0 0,1 1 0 0 0,0 0 0 0 0,0 1 0 0 0,1-1 0 0 0,2-4-8 0 0,1-3 0 0 0,-6 12 0 0 0,0 1 0 0 0,0 0 0 0 0,1-1 0 0 0,-1 1 0 0 0,0-1 0 0 0,1 1 0 0 0,0-1 0 0 0,-1 2-2 0 0,0 0 0 0 0,0 0 0 0 0,0 0 0 0 0,-1 0 0 0 0,1 0 0 0 0,-1-1 0 0 0,1 1 0 0 0,-1 0 0 0 0,1 0 0 0 0,-1 0 0 0 0,0-1 2 0 0,4-6-31 0 0,18-18-1780 0 0,-22 26 1142 0 0,1 0-864 0 0,2-1-376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8T08:47:22.602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5 0,'0'0,"0"0,0 0,0 0,0 0,-2 3,-1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4:50:35.225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64 3 6072 0 0,'0'0'274'0'0,"0"0"0"0"0,0 0-90 0 0,0 0 274 0 0,0 0 140 0 0,0 0 30 0 0,0 0-38 0 0,0 0-174 0 0,0 0-80 0 0,0 0-14 0 0,0 0-5 0 0,-2 15 1878 0 0,-1-9-1838 0 0,1 0 0 0 0,-1-1 1 0 0,0 1-1 0 0,0 0 0 0 0,-1-1 1 0 0,-1 2-358 0 0,-10 17 304 0 0,8-10-382 0 0,7-14 166 0 0,-1 2-14 0 0,1-1-54 0 0,0-1 0 0 0,0 0-1 0 0,0 0 1 0 0,0 1-1 0 0,0-1 1 0 0,0 0 0 0 0,-1 1-1 0 0,1-1 1 0 0,0 0 0 0 0,0 1-1 0 0,0-1 1 0 0,0 0-1 0 0,0 0 1 0 0,0 1 0 0 0,1-1-1 0 0,-1 0 1 0 0,0 1-1 0 0,0-1 1 0 0,0 0 0 0 0,0 0-1 0 0,0 1 1 0 0,0-1 0 0 0,0 0-20 0 0,1 1 69 0 0,0 0 0 0 0,0 0 0 0 0,0 0 1 0 0,-1 0-1 0 0,1 0 0 0 0,0 0 0 0 0,0-1 1 0 0,0 1-1 0 0,0 0 0 0 0,0-1 1 0 0,1 1-1 0 0,-1-1 0 0 0,0 1 0 0 0,1 0-69 0 0,-2-1 5 0 0,1 0 108 0 0,26 12 463 0 0,-2 0 219 0 0,-8-3-574 0 0,-15-8-146 0 0,3 2-40 0 0,-3-3-20 0 0,-1 1-1 0 0,1 0 1 0 0,-1 0 0 0 0,1 0 0 0 0,-1 1 0 0 0,1-1-1 0 0,-1 0 1 0 0,1 1 0 0 0,-1-1 0 0 0,0 0-1 0 0,0 2-14 0 0,1 1 0 0 0,-1-1-10 0 0,-2-3 11 0 0,-1 0-1 0 0,1 0 1 0 0,0 0 0 0 0,0 0 0 0 0,0 0 0 0 0,0 0 0 0 0,-1-1-1 0 0,1 1 1 0 0,0 0 0 0 0,0-1 0 0 0,0 1 0 0 0,0-1-1 0 0,0 1 0 0 0,-9-6-21 0 0,8 5 13 0 0,1 0 0 0 0,-1 1 0 0 0,0-1 0 0 0,1-1 1 0 0,-1 1-1 0 0,1 0 0 0 0,0 0 0 0 0,-1 0 0 0 0,1-1 8 0 0,-3-2-8 0 0,0 0 0 0 0,1 1 0 0 0,-1-1-1 0 0,0 1 1 0 0,-1 0 8 0 0,-15-14-19 0 0,8 2 30 0 0,11 14 42 0 0,1 1 11 0 0,2-3-50 0 0,1-1-1 0 0,-1 0 0 0 0,1 1 1 0 0,-1 0-1 0 0,3-3-13 0 0,0 0 72 0 0,8-9-67 0 0,-10 12-8 0 0,0-1 0 0 0,0 1 0 0 0,-1 0 0 0 0,1-1-1 0 0,0-2 4 0 0,5-7 0 0 0,-4 4 0 0 0,-4 9 0 0 0,0 0 0 0 0,0 0 0 0 0,0 0 0 0 0,0-1 0 0 0,-1 1 0 0 0,1 0 0 0 0,0 0 0 0 0,0 0 0 0 0,0 0 0 0 0,-1 0 0 0 0,1 0 0 0 0,0 0 0 0 0,0 0 0 0 0,0 0 0 0 0,0 0 0 0 0,-1 0 0 0 0,1 0 0 0 0,0 0 0 0 0,0 0 0 0 0,0 0 0 0 0,-1 0 0 0 0,1 0 0 0 0,0 0 0 0 0,0 0 0 0 0,0 0 0 0 0,-1 0 0 0 0,1 0 0 0 0,0 1 0 0 0,0-1 0 0 0,0 0 0 0 0,0 0 0 0 0,-1 0 0 0 0,1 0 0 0 0,0 0 0 0 0,0 0 0 0 0,0 1 0 0 0,0-1 0 0 0,0 0 0 0 0,0 0 0 0 0,-1 0 0 0 0,-2 2 0 0 0,0 0 0 0 0,-1 1 0 0 0,1-1 0 0 0,0 1 0 0 0,0 0 0 0 0,0 0 0 0 0,-6 5 0 0 0,-10 13 0 0 0,41-52 0 0 0,6 1 0 0 0,-33 35 0 0 0,2-1 0 0 0,1-1 0 0 0,-2 1 0 0 0,1-1 0 0 0,0 1 0 0 0,-1-1 0 0 0,0 0 0 0 0,0 0 0 0 0,-1 1 0 0 0,1 0 0 0 0,0 0 0 0 0,-2 2 0 0 0,-10 10 0 0 0,14-13 0 0 0,1-1 0 0 0,-9 8 0 0 0,3-3 0 0 0,35 6 184 0 0,-17-7-34 0 0,-7-4 14 0 0,0 0 0 0 0,0 0 0 0 0,-1 0 0 0 0,1 1 0 0 0,-1 0 0 0 0,2 1-164 0 0,3 2 48 0 0,5 5 120 0 0,-11-8-280 0 0,-1-2-526 0 0,-1-1-223 0 0,0 0-47 0 0,0 0-11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7:56.794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2 88 1840 0 0,'-1'2'1827'0'0,"1"-1"5130"0"0,11-7-6162 0 0,0 1 1 0 0,0-1-1 0 0,5-5-795 0 0,-5 4 839 0 0,1 0 0 0 0,11-4-839 0 0,-20 9 127 0 0,18-7 498 0 0,-1 1 0 0 0,1 2 0 0 0,15-4-625 0 0,-18 8 2484 0 0,-21 12-3544 0 0,-9 1 1025 0 0,-1 0 0 0 0,0-1 0 0 0,-1-1 0 0 0,0 0 0 0 0,-7 2 35 0 0,17-9-90 0 0,1 0-1 0 0,-1 0 0 0 0,0 0 0 0 0,0-1 0 0 0,1 1 0 0 0,-1-1 0 0 0,-2 0 91 0 0,5-1-225 0 0,1 0 117 0 0,0 0 12 0 0,3 0 25 0 0,-1-1 0 0 0,0 1 0 0 0,0-1 0 0 0,0 0 0 0 0,1 0 0 0 0,-1 0 0 0 0,1 0 71 0 0,4-2-69 0 0,94-32 842 0 0,-95 33-726 0 0,1 0 61 0 0,0-1-1 0 0,1 2 1 0 0,-1-1-1 0 0,1 1 0 0 0,-1 0 1 0 0,1 0-1 0 0,0 1 0 0 0,2 0-107 0 0,-10 0 4 0 0,0 0-1 0 0,0 0 1 0 0,0 0-1 0 0,1 0 0 0 0,-1 0 1 0 0,0 0-1 0 0,0 0 0 0 0,0 0 1 0 0,0 0-1 0 0,1 0 1 0 0,-1 0-1 0 0,0 0 0 0 0,0 0 1 0 0,0 0-1 0 0,0 0 0 0 0,0 0 1 0 0,1 0-1 0 0,-1 1 1 0 0,0-1-1 0 0,0 0 0 0 0,0 0 1 0 0,0 0-1 0 0,0 0 0 0 0,1 0 1 0 0,-1 0-1 0 0,0 0 1 0 0,0 1-1 0 0,0-1 0 0 0,0 0 1 0 0,0 0-1 0 0,0 0 1 0 0,0 0-1 0 0,0 0 0 0 0,0 1 1 0 0,0-1-1 0 0,0 0 0 0 0,0 0 1 0 0,0 0-1 0 0,0 0 1 0 0,0 1-1 0 0,0-1 0 0 0,0 0 1 0 0,0 0-1 0 0,0 0-3 0 0,-6 8 280 0 0,-12 6 127 0 0,18-14-407 0 0,-12 7 30 0 0,0 0 0 0 0,0 0 0 0 0,-1-2 1 0 0,-9 4-31 0 0,-54 14-553 0 0,29-10-736 0 0,42-11-4861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7:58.314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92 33 5208 0 0,'0'0'235'0'0,"0"0"-6"0"0,5-4 5180 0 0,-3 2-5147 0 0,1 0 0 0 0,-1 0 0 0 0,1 0 1 0 0,-1 1-1 0 0,2-2-262 0 0,6 0 364 0 0,0 0 1 0 0,-1 0 0 0 0,1 0 0 0 0,0 2 0 0 0,0-1-1 0 0,0 1 1 0 0,0 1 0 0 0,1-1 0 0 0,-1 2 0 0 0,8 0-365 0 0,-18-1 24 0 0,1 0 0 0 0,-1 0 0 0 0,1 0 1 0 0,-1 1-1 0 0,1-1 0 0 0,-1 0 0 0 0,1 0 1 0 0,-1 0-1 0 0,0 0 0 0 0,1 0 0 0 0,-1 1 1 0 0,1-1-1 0 0,-1 0 0 0 0,0 0 0 0 0,1 1 1 0 0,-1-1-1 0 0,1 0 0 0 0,-1 1 0 0 0,0-1 1 0 0,1 0-1 0 0,-1 1 0 0 0,0-1 0 0 0,0 0 1 0 0,1 1-25 0 0,-1 0 19 0 0,0-1 0 0 0,0 1 1 0 0,0-1-1 0 0,0 1 1 0 0,-1-1-1 0 0,1 0 0 0 0,0 1 1 0 0,0-1-1 0 0,0 1 0 0 0,-1-1 1 0 0,1 1-1 0 0,0-1 1 0 0,0 0-1 0 0,-1 1 0 0 0,1-1 1 0 0,0 0-1 0 0,0 1 0 0 0,-1-1 1 0 0,1 0-1 0 0,-1 1-19 0 0,-3 2 194 0 0,0 0 0 0 0,-1 0-1 0 0,1-1 1 0 0,-1 1-194 0 0,3-2 98 0 0,-26 14-417 0 0,0-1 0 0 0,-6 0 319 0 0,23-10-58 0 0,-1 0-1 0 0,1-1 1 0 0,-1 0 0 0 0,0-1-1 0 0,0 0 1 0 0,0-1-1 0 0,-3 0 59 0 0,11-1-458 0 0,1-1 0 0 0,-1 1-1 0 0,0 0 1 0 0,1-1 0 0 0,-2 0 458 0 0,3 1-608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0.129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238 67 2760 0 0,'0'0'461'0'0,"-4"-3"6749"0"0,-3-2-5285 0 0,-2-2-1607 0 0,1 0 0 0 0,-1 1 0 0 0,-1 0 0 0 0,1 1 0 0 0,-1 0 0 0 0,0 0 0 0 0,0 1 0 0 0,0 0 0 0 0,0 1 0 0 0,-1 1 0 0 0,-3-1-318 0 0,-8 1-248 0 0,20 2 231 0 0,1 0 0 0 0,-1 1 0 0 0,1-1-1 0 0,-1 0 1 0 0,1 0 0 0 0,0 1 0 0 0,-1-1 0 0 0,1 1 0 0 0,-1-1 0 0 0,1 1 0 0 0,0 0 0 0 0,-1-1 0 0 0,0 2 17 0 0,2-2 11 0 0,0 0 1 0 0,0 0 0 0 0,0 0 0 0 0,0 1 0 0 0,0-1 0 0 0,-1 0 0 0 0,1 0 0 0 0,0 1 0 0 0,0-1 0 0 0,0 0 0 0 0,0 0 0 0 0,0 1 0 0 0,0-1 0 0 0,0 0 0 0 0,0 0 0 0 0,0 1 0 0 0,0-1 0 0 0,0 0 0 0 0,0 1 0 0 0,0-1 0 0 0,0 0 0 0 0,0 0 0 0 0,0 1 0 0 0,0-1 0 0 0,0 0-1 0 0,1 0 1 0 0,-1 1 0 0 0,0-1 0 0 0,0 0 0 0 0,0 0 0 0 0,0 0 0 0 0,0 1 0 0 0,1-1 0 0 0,-1 0 0 0 0,0 0 0 0 0,0 0 0 0 0,0 1 0 0 0,1-1 0 0 0,-1 0 0 0 0,0 0 0 0 0,0 0 0 0 0,1 0 0 0 0,-1 0-12 0 0,14 9 829 0 0,-10-7-638 0 0,13 9 86 0 0,1-1 1 0 0,1-1-1 0 0,1-1-277 0 0,-13-5 217 0 0,-2-1-199 0 0,4 3-20 0 0,-11-5 2 0 0,1 0 0 0 0,0 0 0 0 0,-1 1 0 0 0,1-1 0 0 0,0 0 0 0 0,-1 0 0 0 0,1 0 0 0 0,-1-1 0 0 0,-15-1-379 0 0,-1 1 0 0 0,0 0 0 0 0,0 1 0 0 0,0 1 0 0 0,-2 1 379 0 0,14-1-335 0 0,0 1 1 0 0,0-1-1 0 0,0 1 1 0 0,-5 2 334 0 0,9-3-86 0 0,0 0 0 0 0,0 0 1 0 0,0 1-1 0 0,0-1 0 0 0,0 1 0 0 0,0-1 0 0 0,0 1 1 0 0,-1 0 85 0 0,3-1 0 0 0,0-1 0 0 0,0 0 0 0 0,0 0 0 0 0,0 1 0 0 0,0-1 0 0 0,0 0 0 0 0,0 0 0 0 0,1 1 0 0 0,-1-1 0 0 0,0 0 0 0 0,0 0 0 0 0,0 1 1 0 0,0-1-1 0 0,0 0 0 0 0,0 0 0 0 0,0 0 0 0 0,0 1 0 0 0,1-1 0 0 0,-1 0 0 0 0,0 0 0 0 0,0 0 0 0 0,0 1 0 0 0,0-1 0 0 0,1 0 0 0 0,-1 0 1 0 0,0 0-1 0 0,0 0 0 0 0,0 0 0 0 0,1 0 0 0 0,-1 1 0 0 0,0-1 0 0 0,0 0 0 0 0,1 0 0 0 0,-1 0 0 0 0,0 0 0 0 0,0 0 0 0 0,9 4-13 0 0,1-1 254 0 0,1 1-1 0 0,-1-2 1 0 0,1 0 0 0 0,-1 0 0 0 0,1-1-1 0 0,0 0 1 0 0,0-1 0 0 0,0 0 0 0 0,1-1-241 0 0,6 0 124 0 0,-15 2-77 0 0,-11 0-113 0 0,-4 0-792 0 0,0 1 0 0 0,0 1 1 0 0,0 0-1 0 0,0 0 0 0 0,1 1 1 0 0,0 0-1 0 0,0 1 0 0 0,0 1 0 0 0,0 0 1 0 0,-5 4 857 0 0,16-10-7 0 0,-1 0-1 0 0,1 0 1 0 0,-1 1 0 0 0,1-1 0 0 0,-1 0 0 0 0,1 1-1 0 0,-1-1 1 0 0,1 0 0 0 0,0 1 0 0 0,-1-1 0 0 0,1 1-1 0 0,-1-1 1 0 0,1 1 0 0 0,0-1 0 0 0,0 1 0 0 0,-1-1-1 0 0,1 1 1 0 0,0-1 0 0 0,0 1 0 0 0,0-1 0 0 0,-1 1-1 0 0,1-1 1 0 0,0 1 0 0 0,0-1 0 0 0,0 1 0 0 0,0 0-1 0 0,0-1 1 0 0,0 1 0 0 0,0-1 0 0 0,0 1 0 0 0,0-1-1 0 0,0 1 8 0 0,1 0 130 0 0,0-1 0 0 0,-1 1 0 0 0,1 0-1 0 0,-1-1 1 0 0,1 1 0 0 0,0-1-1 0 0,-1 1 1 0 0,1-1 0 0 0,0 1 0 0 0,0-1-1 0 0,-1 1 1 0 0,1-1 0 0 0,0 0-1 0 0,0 1 1 0 0,0-1 0 0 0,0 0 0 0 0,0 0-1 0 0,-1 0 1 0 0,1 1 0 0 0,0-1-130 0 0,25 2 1565 0 0,0-1 0 0 0,-1-1 1 0 0,9-2-1566 0 0,-3 1 1802 0 0,31 2-1802 0 0,-20 1 438 0 0,-24-3-5448 0 0,-14 1-164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4.894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1 66 4608 0 0,'0'0'208'0'0,"9"-8"5444"0"0,5-5-3250 0 0,-10 9-2120 0 0,1 0 0 0 0,-1 0-1 0 0,1 0 1 0 0,0 1 0 0 0,0 0 0 0 0,0 0-1 0 0,0 0 1 0 0,0 0 0 0 0,1 1 0 0 0,0 0-282 0 0,4-2 247 0 0,-7 3-204 0 0,-1 0 1 0 0,1 0-1 0 0,-1 1 0 0 0,1-1 1 0 0,-1 0-1 0 0,1 1 1 0 0,0 0-1 0 0,-1-1 0 0 0,1 1 1 0 0,0 0-1 0 0,0 0 1 0 0,0 1-44 0 0,-2-1 5 0 0,-1 0 1 0 0,1 1 0 0 0,0-1 0 0 0,-1 0 0 0 0,1 1 0 0 0,-1-1-1 0 0,1 1 1 0 0,-1-1 0 0 0,1 0 0 0 0,-1 1 0 0 0,1-1 0 0 0,-1 1 0 0 0,1-1-1 0 0,-1 1 1 0 0,1 0 0 0 0,-1-1 0 0 0,0 1 0 0 0,1-1 0 0 0,-1 1 0 0 0,0 0-1 0 0,0-1 1 0 0,0 1 0 0 0,1 0 0 0 0,-1 0 0 0 0,0-1 0 0 0,0 1 0 0 0,0 0-1 0 0,0-1 1 0 0,0 1 0 0 0,0 0 0 0 0,0-1 0 0 0,0 1 0 0 0,0 0 0 0 0,-1 0-6 0 0,0 3 46 0 0,0 1-1 0 0,0-1 1 0 0,-1 0 0 0 0,-1 4-46 0 0,3-7 1 0 0,-10 18 47 0 0,-1-1-1 0 0,0-1 1 0 0,-1 0-1 0 0,-14 15-47 0 0,21-25 2 0 0,3-4-54 0 0,-1 1-1 0 0,-1-1 0 0 0,1 0 1 0 0,0 0-1 0 0,-1 0 0 0 0,0 0 0 0 0,1 0 1 0 0,-1-1-1 0 0,0 0 53 0 0,1-1-277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9T05:18:05.503"/>
    </inkml:context>
    <inkml:brush xml:id="br0">
      <inkml:brushProperty name="width" value="0.025" units="cm"/>
      <inkml:brushProperty name="height" value="0.025" units="cm"/>
      <inkml:brushProperty name="color" value="#767171"/>
    </inkml:brush>
  </inkml:definitions>
  <inkml:trace contextRef="#ctx0" brushRef="#br0">114 66 8752 0 0,'8'-10'3689'0'0,"-8"9"-3569"0"0,0 0 1 0 0,0-1-1 0 0,0 1 0 0 0,0 0 1 0 0,0 0-1 0 0,0-1 1 0 0,-1 1-1 0 0,1 0 0 0 0,0 0 1 0 0,-1-1-1 0 0,1 1 1 0 0,0 0-1 0 0,-1 0 0 0 0,0 0 1 0 0,1 0-1 0 0,-1 0 0 0 0,0 0 1 0 0,1 0-1 0 0,-1 0 1 0 0,0 0-1 0 0,0 0 0 0 0,0 0 1 0 0,0 0-1 0 0,0 0-120 0 0,-3-2 88 0 0,1 0-1 0 0,-1 0 1 0 0,0 0-1 0 0,0 1 1 0 0,-4-2-88 0 0,5 2 95 0 0,-1 1 0 0 0,1-1 0 0 0,-1 1 0 0 0,0 0 0 0 0,0 0 0 0 0,0 1 0 0 0,0-1 0 0 0,1 1 1 0 0,-1 0-1 0 0,0 0 0 0 0,0 0 0 0 0,0 0 0 0 0,0 1-95 0 0,2-1 81 0 0,1 0 1 0 0,0 1-1 0 0,-1-1 1 0 0,1 1-1 0 0,-1-1 0 0 0,1 1 1 0 0,0-1-1 0 0,-1 1 1 0 0,1 0-1 0 0,0 0 0 0 0,0 0 1 0 0,-1 0-1 0 0,1 0 1 0 0,0 0-1 0 0,0 0 0 0 0,0 0 1 0 0,0 0-1 0 0,0 0 0 0 0,1 0 1 0 0,-1 1-1 0 0,0-1 1 0 0,1 0-1 0 0,-1 1 0 0 0,0-1 1 0 0,1 1-1 0 0,0-1 1 0 0,-1 0-1 0 0,1 1 0 0 0,0-1 1 0 0,0 1-1 0 0,0-1 1 0 0,-1 1-1 0 0,2-1 0 0 0,-1 1 1 0 0,0 0-82 0 0,0 0 72 0 0,1 1 1 0 0,-1-1 0 0 0,1 1-1 0 0,0-1 1 0 0,0 1 0 0 0,-1-1-1 0 0,2 0 1 0 0,-1 1 0 0 0,0-1-1 0 0,0 0 1 0 0,1 0 0 0 0,-1 0-1 0 0,1 0 1 0 0,0 0-73 0 0,5 6 644 0 0,1-1-1 0 0,7 6-643 0 0,-5-5 138 0 0,6 5-167 0 0,-10-8-75 0 0,1 0 0 0 0,-1 0 0 0 0,0 1-1 0 0,0 0 1 0 0,-1 0 0 0 0,0 1 0 0 0,0-1 0 0 0,0 2 104 0 0,-4-6-1022 0 0,1 0-38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89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2 88 1840 0 0,'-1'2'1827'0'0,"1"-1"5130"0"0,11-7-6162 0 0,0 1 1 0 0,0-1-1 0 0,5-5-795 0 0,-5 4 839 0 0,1 0 0 0 0,11-4-839 0 0,-20 9 127 0 0,18-7 498 0 0,-1 1 0 0 0,1 2 0 0 0,15-4-625 0 0,-18 8 2484 0 0,-21 12-3544 0 0,-9 1 1025 0 0,-1 0 0 0 0,0-1 0 0 0,-1-1 0 0 0,0 0 0 0 0,-7 2 35 0 0,17-9-90 0 0,1 0-1 0 0,-1 0 0 0 0,0 0 0 0 0,0-1 0 0 0,1 1 0 0 0,-1-1 0 0 0,-2 0 91 0 0,5-1-225 0 0,1 0 117 0 0,0 0 12 0 0,3 0 25 0 0,-1-1 0 0 0,0 1 0 0 0,0-1 0 0 0,0 0 0 0 0,1 0 0 0 0,-1 0 0 0 0,1 0 71 0 0,4-2-69 0 0,94-32 842 0 0,-95 33-726 0 0,1 0 61 0 0,0-1-1 0 0,1 2 1 0 0,-1-1-1 0 0,1 1 0 0 0,-1 0 1 0 0,1 0-1 0 0,0 1 0 0 0,2 0-107 0 0,-10 0 4 0 0,0 0-1 0 0,0 0 1 0 0,0 0-1 0 0,1 0 0 0 0,-1 0 1 0 0,0 0-1 0 0,0 0 0 0 0,0 0 1 0 0,0 0-1 0 0,1 0 1 0 0,-1 0-1 0 0,0 0 0 0 0,0 0 1 0 0,0 0-1 0 0,0 0 0 0 0,0 0 1 0 0,1 0-1 0 0,-1 1 1 0 0,0-1-1 0 0,0 0 0 0 0,0 0 1 0 0,0 0-1 0 0,0 0 0 0 0,1 0 1 0 0,-1 0-1 0 0,0 0 1 0 0,0 1-1 0 0,0-1 0 0 0,0 0 1 0 0,0 0-1 0 0,0 0 1 0 0,0 0-1 0 0,0 0 0 0 0,0 1 1 0 0,0-1-1 0 0,0 0 0 0 0,0 0 1 0 0,0 0-1 0 0,0 0 1 0 0,0 1-1 0 0,0-1 0 0 0,0 0 1 0 0,0 0-1 0 0,0 0-3 0 0,-6 8 280 0 0,-12 6 127 0 0,18-14-407 0 0,-12 7 30 0 0,0 0 0 0 0,0 0 0 0 0,-1-2 1 0 0,-9 4-31 0 0,-54 14-553 0 0,29-10-736 0 0,42-11-4861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0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92 33 5208 0 0,'0'0'235'0'0,"0"0"-6"0"0,5-4 5180 0 0,-3 2-5147 0 0,1 0 0 0 0,-1 0 0 0 0,1 0 1 0 0,-1 1-1 0 0,2-2-262 0 0,6 0 364 0 0,0 0 1 0 0,-1 0 0 0 0,1 0 0 0 0,0 2 0 0 0,0-1-1 0 0,0 1 1 0 0,0 1 0 0 0,1-1 0 0 0,-1 2 0 0 0,8 0-365 0 0,-18-1 24 0 0,1 0 0 0 0,-1 0 0 0 0,1 0 1 0 0,-1 1-1 0 0,1-1 0 0 0,-1 0 0 0 0,1 0 1 0 0,-1 0-1 0 0,0 0 0 0 0,1 0 0 0 0,-1 1 1 0 0,1-1-1 0 0,-1 0 0 0 0,0 0 0 0 0,1 1 1 0 0,-1-1-1 0 0,1 0 0 0 0,-1 1 0 0 0,0-1 1 0 0,1 0-1 0 0,-1 1 0 0 0,0-1 0 0 0,0 0 1 0 0,1 1-25 0 0,-1 0 19 0 0,0-1 0 0 0,0 1 1 0 0,0-1-1 0 0,0 1 1 0 0,-1-1-1 0 0,1 0 0 0 0,0 1 1 0 0,0-1-1 0 0,0 1 0 0 0,-1-1 1 0 0,1 1-1 0 0,0-1 1 0 0,0 0-1 0 0,-1 1 0 0 0,1-1 1 0 0,0 0-1 0 0,0 1 0 0 0,-1-1 1 0 0,1 0-1 0 0,-1 1-19 0 0,-3 2 194 0 0,0 0 0 0 0,-1 0-1 0 0,1-1 1 0 0,-1 1-194 0 0,3-2 98 0 0,-26 14-417 0 0,0-1 0 0 0,-6 0 319 0 0,23-10-58 0 0,-1 0-1 0 0,1-1 1 0 0,-1 0 0 0 0,0-1-1 0 0,0 0 1 0 0,0-1-1 0 0,-3 0 59 0 0,11-1-458 0 0,1-1 0 0 0,-1 1-1 0 0,0 0 1 0 0,1-1 0 0 0,-2 0 458 0 0,3 1-608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1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238 67 2760 0 0,'0'0'461'0'0,"-4"-3"6749"0"0,-3-2-5285 0 0,-2-2-1607 0 0,1 0 0 0 0,-1 1 0 0 0,-1 0 0 0 0,1 1 0 0 0,-1 0 0 0 0,0 0 0 0 0,0 1 0 0 0,0 0 0 0 0,0 1 0 0 0,-1 1 0 0 0,-3-1-318 0 0,-8 1-248 0 0,20 2 231 0 0,1 0 0 0 0,-1 1 0 0 0,1-1-1 0 0,-1 0 1 0 0,1 0 0 0 0,0 1 0 0 0,-1-1 0 0 0,1 1 0 0 0,-1-1 0 0 0,1 1 0 0 0,0 0 0 0 0,-1-1 0 0 0,0 2 17 0 0,2-2 11 0 0,0 0 1 0 0,0 0 0 0 0,0 0 0 0 0,0 1 0 0 0,0-1 0 0 0,-1 0 0 0 0,1 0 0 0 0,0 1 0 0 0,0-1 0 0 0,0 0 0 0 0,0 0 0 0 0,0 1 0 0 0,0-1 0 0 0,0 0 0 0 0,0 0 0 0 0,0 1 0 0 0,0-1 0 0 0,0 0 0 0 0,0 1 0 0 0,0-1 0 0 0,0 0 0 0 0,0 0 0 0 0,0 1 0 0 0,0-1 0 0 0,0 0-1 0 0,1 0 1 0 0,-1 1 0 0 0,0-1 0 0 0,0 0 0 0 0,0 0 0 0 0,0 0 0 0 0,0 1 0 0 0,1-1 0 0 0,-1 0 0 0 0,0 0 0 0 0,0 0 0 0 0,0 1 0 0 0,1-1 0 0 0,-1 0 0 0 0,0 0 0 0 0,0 0 0 0 0,1 0 0 0 0,-1 0-12 0 0,14 9 829 0 0,-10-7-638 0 0,13 9 86 0 0,1-1 1 0 0,1-1-1 0 0,1-1-277 0 0,-13-5 217 0 0,-2-1-199 0 0,4 3-20 0 0,-11-5 2 0 0,1 0 0 0 0,0 0 0 0 0,-1 1 0 0 0,1-1 0 0 0,0 0 0 0 0,-1 0 0 0 0,1 0 0 0 0,-1-1 0 0 0,-15-1-379 0 0,-1 1 0 0 0,0 0 0 0 0,0 1 0 0 0,0 1 0 0 0,-2 1 379 0 0,14-1-335 0 0,0 1 1 0 0,0-1-1 0 0,0 1 1 0 0,-5 2 334 0 0,9-3-86 0 0,0 0 0 0 0,0 0 1 0 0,0 1-1 0 0,0-1 0 0 0,0 1 0 0 0,0-1 0 0 0,0 1 1 0 0,-1 0 85 0 0,3-1 0 0 0,0-1 0 0 0,0 0 0 0 0,0 0 0 0 0,0 1 0 0 0,0-1 0 0 0,0 0 0 0 0,0 0 0 0 0,1 1 0 0 0,-1-1 0 0 0,0 0 0 0 0,0 0 0 0 0,0 1 1 0 0,0-1-1 0 0,0 0 0 0 0,0 0 0 0 0,0 0 0 0 0,0 1 0 0 0,1-1 0 0 0,-1 0 0 0 0,0 0 0 0 0,0 0 0 0 0,0 1 0 0 0,0-1 0 0 0,1 0 0 0 0,-1 0 1 0 0,0 0-1 0 0,0 0 0 0 0,0 0 0 0 0,1 0 0 0 0,-1 1 0 0 0,0-1 0 0 0,0 0 0 0 0,1 0 0 0 0,-1 0 0 0 0,0 0 0 0 0,0 0 0 0 0,9 4-13 0 0,1-1 254 0 0,1 1-1 0 0,-1-2 1 0 0,1 0 0 0 0,-1 0 0 0 0,1-1-1 0 0,0 0 1 0 0,0-1 0 0 0,0 0 0 0 0,1-1-241 0 0,6 0 124 0 0,-15 2-77 0 0,-11 0-113 0 0,-4 0-792 0 0,0 1 0 0 0,0 1 1 0 0,0 0-1 0 0,0 0 0 0 0,1 1 1 0 0,0 0-1 0 0,0 1 0 0 0,0 1 0 0 0,0 0 1 0 0,-5 4 857 0 0,16-10-7 0 0,-1 0-1 0 0,1 0 1 0 0,-1 1 0 0 0,1-1 0 0 0,-1 0 0 0 0,1 1-1 0 0,-1-1 1 0 0,1 0 0 0 0,0 1 0 0 0,-1-1 0 0 0,1 1-1 0 0,-1-1 1 0 0,1 1 0 0 0,0-1 0 0 0,0 1 0 0 0,-1-1-1 0 0,1 1 1 0 0,0-1 0 0 0,0 1 0 0 0,0-1 0 0 0,-1 1-1 0 0,1-1 1 0 0,0 1 0 0 0,0-1 0 0 0,0 1 0 0 0,0 0-1 0 0,0-1 1 0 0,0 1 0 0 0,0-1 0 0 0,0 1 0 0 0,0-1-1 0 0,0 1 8 0 0,1 0 130 0 0,0-1 0 0 0,-1 1 0 0 0,1 0-1 0 0,-1-1 1 0 0,1 1 0 0 0,0-1-1 0 0,-1 1 1 0 0,1-1 0 0 0,0 1 0 0 0,0-1-1 0 0,-1 1 1 0 0,1-1 0 0 0,0 0-1 0 0,0 1 1 0 0,0-1 0 0 0,0 0 0 0 0,0 0-1 0 0,-1 0 1 0 0,1 1 0 0 0,0-1-130 0 0,25 2 1565 0 0,0-1 0 0 0,-1-1 1 0 0,9-2-1566 0 0,-3 1 1802 0 0,31 2-1802 0 0,-20 1 438 0 0,-24-3-5448 0 0,-14 1-164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2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1 66 4608 0 0,'0'0'208'0'0,"9"-8"5444"0"0,5-5-3250 0 0,-10 9-2120 0 0,1 0 0 0 0,-1 0-1 0 0,1 0 1 0 0,0 1 0 0 0,0 0 0 0 0,0 0-1 0 0,0 0 1 0 0,0 0 0 0 0,1 1 0 0 0,0 0-282 0 0,4-2 247 0 0,-7 3-204 0 0,-1 0 1 0 0,1 0-1 0 0,-1 1 0 0 0,1-1 1 0 0,-1 0-1 0 0,1 1 1 0 0,0 0-1 0 0,-1-1 0 0 0,1 1 1 0 0,0 0-1 0 0,0 0 1 0 0,0 1-44 0 0,-2-1 5 0 0,-1 0 1 0 0,1 1 0 0 0,0-1 0 0 0,-1 0 0 0 0,1 1 0 0 0,-1-1-1 0 0,1 1 1 0 0,-1-1 0 0 0,1 0 0 0 0,-1 1 0 0 0,1-1 0 0 0,-1 1 0 0 0,1-1-1 0 0,-1 1 1 0 0,1 0 0 0 0,-1-1 0 0 0,0 1 0 0 0,1-1 0 0 0,-1 1 0 0 0,0 0-1 0 0,0-1 1 0 0,0 1 0 0 0,1 0 0 0 0,-1 0 0 0 0,0-1 0 0 0,0 1 0 0 0,0 0-1 0 0,0-1 1 0 0,0 1 0 0 0,0 0 0 0 0,0-1 0 0 0,0 1 0 0 0,0 0 0 0 0,-1 0-6 0 0,0 3 46 0 0,0 1-1 0 0,0-1 1 0 0,-1 0 0 0 0,-1 4-46 0 0,3-7 1 0 0,-10 18 47 0 0,-1-1-1 0 0,0-1 1 0 0,-1 0-1 0 0,-14 15-47 0 0,21-25 2 0 0,3-4-54 0 0,-1 1-1 0 0,-1-1 0 0 0,1 0 1 0 0,0 0-1 0 0,-1 0 0 0 0,0 0 0 0 0,1 0 1 0 0,-1-1-1 0 0,0 0 53 0 0,1-1-277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47:38.0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3"/>
    </inkml:context>
    <inkml:brush xml:id="br0">
      <inkml:brushProperty name="width" value="0.025" units="cm"/>
      <inkml:brushProperty name="height" value="0.025" units="cm"/>
      <inkml:brushProperty name="color" value="#70AD47"/>
    </inkml:brush>
  </inkml:definitions>
  <inkml:trace contextRef="#ctx0" brushRef="#br0">114 66 8752 0 0,'8'-10'3689'0'0,"-8"9"-3569"0"0,0 0 1 0 0,0-1-1 0 0,0 1 0 0 0,0 0 1 0 0,0 0-1 0 0,0-1 1 0 0,-1 1-1 0 0,1 0 0 0 0,0 0 1 0 0,-1-1-1 0 0,1 1 1 0 0,0 0-1 0 0,-1 0 0 0 0,0 0 1 0 0,1 0-1 0 0,-1 0 0 0 0,0 0 1 0 0,1 0-1 0 0,-1 0 1 0 0,0 0-1 0 0,0 0 0 0 0,0 0 1 0 0,0 0-1 0 0,0 0-120 0 0,-3-2 88 0 0,1 0-1 0 0,-1 0 1 0 0,0 0-1 0 0,0 1 1 0 0,-4-2-88 0 0,5 2 95 0 0,-1 1 0 0 0,1-1 0 0 0,-1 1 0 0 0,0 0 0 0 0,0 0 0 0 0,0 1 0 0 0,0-1 0 0 0,1 1 1 0 0,-1 0-1 0 0,0 0 0 0 0,0 0 0 0 0,0 0 0 0 0,0 1-95 0 0,2-1 81 0 0,1 0 1 0 0,0 1-1 0 0,-1-1 1 0 0,1 1-1 0 0,-1-1 0 0 0,1 1 1 0 0,0-1-1 0 0,-1 1 1 0 0,1 0-1 0 0,0 0 0 0 0,0 0 1 0 0,-1 0-1 0 0,1 0 1 0 0,0 0-1 0 0,0 0 0 0 0,0 0 1 0 0,0 0-1 0 0,0 0 0 0 0,1 0 1 0 0,-1 1-1 0 0,0-1 1 0 0,1 0-1 0 0,-1 1 0 0 0,0-1 1 0 0,1 1-1 0 0,0-1 1 0 0,-1 0-1 0 0,1 1 0 0 0,0-1 1 0 0,0 1-1 0 0,0-1 1 0 0,-1 1-1 0 0,2-1 0 0 0,-1 1 1 0 0,0 0-82 0 0,0 0 72 0 0,1 1 1 0 0,-1-1 0 0 0,1 1-1 0 0,0-1 1 0 0,0 1 0 0 0,-1-1-1 0 0,2 0 1 0 0,-1 1 0 0 0,0-1-1 0 0,0 0 1 0 0,1 0 0 0 0,-1 0-1 0 0,1 0 1 0 0,0 0-73 0 0,5 6 644 0 0,1-1-1 0 0,7 6-643 0 0,-5-5 138 0 0,6 5-167 0 0,-10-8-75 0 0,1 0 0 0 0,-1 0 0 0 0,0 1-1 0 0,0 0 1 0 0,-1 0 0 0 0,0 1 0 0 0,0-1 0 0 0,0 2 104 0 0,-4-6-1022 0 0,1 0-38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89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 88 1840 0 0,'-1'2'1827'0'0,"1"-1"5130"0"0,11-7-6162 0 0,0 1 1 0 0,0-1-1 0 0,5-5-795 0 0,-5 4 839 0 0,1 0 0 0 0,11-4-839 0 0,-20 9 127 0 0,18-7 498 0 0,-1 1 0 0 0,1 2 0 0 0,15-4-625 0 0,-18 8 2484 0 0,-21 12-3544 0 0,-9 1 1025 0 0,-1 0 0 0 0,0-1 0 0 0,-1-1 0 0 0,0 0 0 0 0,-7 2 35 0 0,17-9-90 0 0,1 0-1 0 0,-1 0 0 0 0,0 0 0 0 0,0-1 0 0 0,1 1 0 0 0,-1-1 0 0 0,-2 0 91 0 0,5-1-225 0 0,1 0 117 0 0,0 0 12 0 0,3 0 25 0 0,-1-1 0 0 0,0 1 0 0 0,0-1 0 0 0,0 0 0 0 0,1 0 0 0 0,-1 0 0 0 0,1 0 71 0 0,4-2-69 0 0,94-32 842 0 0,-95 33-726 0 0,1 0 61 0 0,0-1-1 0 0,1 2 1 0 0,-1-1-1 0 0,1 1 0 0 0,-1 0 1 0 0,1 0-1 0 0,0 1 0 0 0,2 0-107 0 0,-10 0 4 0 0,0 0-1 0 0,0 0 1 0 0,0 0-1 0 0,1 0 0 0 0,-1 0 1 0 0,0 0-1 0 0,0 0 0 0 0,0 0 1 0 0,0 0-1 0 0,1 0 1 0 0,-1 0-1 0 0,0 0 0 0 0,0 0 1 0 0,0 0-1 0 0,0 0 0 0 0,0 0 1 0 0,1 0-1 0 0,-1 1 1 0 0,0-1-1 0 0,0 0 0 0 0,0 0 1 0 0,0 0-1 0 0,0 0 0 0 0,1 0 1 0 0,-1 0-1 0 0,0 0 1 0 0,0 1-1 0 0,0-1 0 0 0,0 0 1 0 0,0 0-1 0 0,0 0 1 0 0,0 0-1 0 0,0 0 0 0 0,0 1 1 0 0,0-1-1 0 0,0 0 0 0 0,0 0 1 0 0,0 0-1 0 0,0 0 1 0 0,0 1-1 0 0,0-1 0 0 0,0 0 1 0 0,0 0-1 0 0,0 0-3 0 0,-6 8 280 0 0,-12 6 127 0 0,18-14-407 0 0,-12 7 30 0 0,0 0 0 0 0,0 0 0 0 0,-1-2 1 0 0,-9 4-31 0 0,-54 14-553 0 0,29-10-736 0 0,42-11-4861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92 33 5208 0 0,'0'0'235'0'0,"0"0"-6"0"0,5-4 5180 0 0,-3 2-5147 0 0,1 0 0 0 0,-1 0 0 0 0,1 0 1 0 0,-1 1-1 0 0,2-2-262 0 0,6 0 364 0 0,0 0 1 0 0,-1 0 0 0 0,1 0 0 0 0,0 2 0 0 0,0-1-1 0 0,0 1 1 0 0,0 1 0 0 0,1-1 0 0 0,-1 2 0 0 0,8 0-365 0 0,-18-1 24 0 0,1 0 0 0 0,-1 0 0 0 0,1 0 1 0 0,-1 1-1 0 0,1-1 0 0 0,-1 0 0 0 0,1 0 1 0 0,-1 0-1 0 0,0 0 0 0 0,1 0 0 0 0,-1 1 1 0 0,1-1-1 0 0,-1 0 0 0 0,0 0 0 0 0,1 1 1 0 0,-1-1-1 0 0,1 0 0 0 0,-1 1 0 0 0,0-1 1 0 0,1 0-1 0 0,-1 1 0 0 0,0-1 0 0 0,0 0 1 0 0,1 1-25 0 0,-1 0 19 0 0,0-1 0 0 0,0 1 1 0 0,0-1-1 0 0,0 1 1 0 0,-1-1-1 0 0,1 0 0 0 0,0 1 1 0 0,0-1-1 0 0,0 1 0 0 0,-1-1 1 0 0,1 1-1 0 0,0-1 1 0 0,0 0-1 0 0,-1 1 0 0 0,1-1 1 0 0,0 0-1 0 0,0 1 0 0 0,-1-1 1 0 0,1 0-1 0 0,-1 1-19 0 0,-3 2 194 0 0,0 0 0 0 0,-1 0-1 0 0,1-1 1 0 0,-1 1-194 0 0,3-2 98 0 0,-26 14-417 0 0,0-1 0 0 0,-6 0 319 0 0,23-10-58 0 0,-1 0-1 0 0,1-1 1 0 0,-1 0 0 0 0,0-1-1 0 0,0 0 1 0 0,0-1-1 0 0,-3 0 59 0 0,11-1-458 0 0,1-1 0 0 0,-1 1-1 0 0,0 0 1 0 0,1-1 0 0 0,-2 0 458 0 0,3 1-608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238 67 2760 0 0,'0'0'461'0'0,"-4"-3"6749"0"0,-3-2-5285 0 0,-2-2-1607 0 0,1 0 0 0 0,-1 1 0 0 0,-1 0 0 0 0,1 1 0 0 0,-1 0 0 0 0,0 0 0 0 0,0 1 0 0 0,0 0 0 0 0,0 1 0 0 0,-1 1 0 0 0,-3-1-318 0 0,-8 1-248 0 0,20 2 231 0 0,1 0 0 0 0,-1 1 0 0 0,1-1-1 0 0,-1 0 1 0 0,1 0 0 0 0,0 1 0 0 0,-1-1 0 0 0,1 1 0 0 0,-1-1 0 0 0,1 1 0 0 0,0 0 0 0 0,-1-1 0 0 0,0 2 17 0 0,2-2 11 0 0,0 0 1 0 0,0 0 0 0 0,0 0 0 0 0,0 1 0 0 0,0-1 0 0 0,-1 0 0 0 0,1 0 0 0 0,0 1 0 0 0,0-1 0 0 0,0 0 0 0 0,0 0 0 0 0,0 1 0 0 0,0-1 0 0 0,0 0 0 0 0,0 0 0 0 0,0 1 0 0 0,0-1 0 0 0,0 0 0 0 0,0 1 0 0 0,0-1 0 0 0,0 0 0 0 0,0 0 0 0 0,0 1 0 0 0,0-1 0 0 0,0 0-1 0 0,1 0 1 0 0,-1 1 0 0 0,0-1 0 0 0,0 0 0 0 0,0 0 0 0 0,0 0 0 0 0,0 1 0 0 0,1-1 0 0 0,-1 0 0 0 0,0 0 0 0 0,0 0 0 0 0,0 1 0 0 0,1-1 0 0 0,-1 0 0 0 0,0 0 0 0 0,0 0 0 0 0,1 0 0 0 0,-1 0-12 0 0,14 9 829 0 0,-10-7-638 0 0,13 9 86 0 0,1-1 1 0 0,1-1-1 0 0,1-1-277 0 0,-13-5 217 0 0,-2-1-199 0 0,4 3-20 0 0,-11-5 2 0 0,1 0 0 0 0,0 0 0 0 0,-1 1 0 0 0,1-1 0 0 0,0 0 0 0 0,-1 0 0 0 0,1 0 0 0 0,-1-1 0 0 0,-15-1-379 0 0,-1 1 0 0 0,0 0 0 0 0,0 1 0 0 0,0 1 0 0 0,-2 1 379 0 0,14-1-335 0 0,0 1 1 0 0,0-1-1 0 0,0 1 1 0 0,-5 2 334 0 0,9-3-86 0 0,0 0 0 0 0,0 0 1 0 0,0 1-1 0 0,0-1 0 0 0,0 1 0 0 0,0-1 0 0 0,0 1 1 0 0,-1 0 85 0 0,3-1 0 0 0,0-1 0 0 0,0 0 0 0 0,0 0 0 0 0,0 1 0 0 0,0-1 0 0 0,0 0 0 0 0,0 0 0 0 0,1 1 0 0 0,-1-1 0 0 0,0 0 0 0 0,0 0 0 0 0,0 1 1 0 0,0-1-1 0 0,0 0 0 0 0,0 0 0 0 0,0 0 0 0 0,0 1 0 0 0,1-1 0 0 0,-1 0 0 0 0,0 0 0 0 0,0 0 0 0 0,0 1 0 0 0,0-1 0 0 0,1 0 0 0 0,-1 0 1 0 0,0 0-1 0 0,0 0 0 0 0,0 0 0 0 0,1 0 0 0 0,-1 1 0 0 0,0-1 0 0 0,0 0 0 0 0,1 0 0 0 0,-1 0 0 0 0,0 0 0 0 0,0 0 0 0 0,9 4-13 0 0,1-1 254 0 0,1 1-1 0 0,-1-2 1 0 0,1 0 0 0 0,-1 0 0 0 0,1-1-1 0 0,0 0 1 0 0,0-1 0 0 0,0 0 0 0 0,1-1-241 0 0,6 0 124 0 0,-15 2-77 0 0,-11 0-113 0 0,-4 0-792 0 0,0 1 0 0 0,0 1 1 0 0,0 0-1 0 0,0 0 0 0 0,1 1 1 0 0,0 0-1 0 0,0 1 0 0 0,0 1 0 0 0,0 0 1 0 0,-5 4 857 0 0,16-10-7 0 0,-1 0-1 0 0,1 0 1 0 0,-1 1 0 0 0,1-1 0 0 0,-1 0 0 0 0,1 1-1 0 0,-1-1 1 0 0,1 0 0 0 0,0 1 0 0 0,-1-1 0 0 0,1 1-1 0 0,-1-1 1 0 0,1 1 0 0 0,0-1 0 0 0,0 1 0 0 0,-1-1-1 0 0,1 1 1 0 0,0-1 0 0 0,0 1 0 0 0,0-1 0 0 0,-1 1-1 0 0,1-1 1 0 0,0 1 0 0 0,0-1 0 0 0,0 1 0 0 0,0 0-1 0 0,0-1 1 0 0,0 1 0 0 0,0-1 0 0 0,0 1 0 0 0,0-1-1 0 0,0 1 8 0 0,1 0 130 0 0,0-1 0 0 0,-1 1 0 0 0,1 0-1 0 0,-1-1 1 0 0,1 1 0 0 0,0-1-1 0 0,-1 1 1 0 0,1-1 0 0 0,0 1 0 0 0,0-1-1 0 0,-1 1 1 0 0,1-1 0 0 0,0 0-1 0 0,0 1 1 0 0,0-1 0 0 0,0 0 0 0 0,0 0-1 0 0,-1 0 1 0 0,1 1 0 0 0,0-1-130 0 0,25 2 1565 0 0,0-1 0 0 0,-1-1 1 0 0,9-2-1566 0 0,-3 1 1802 0 0,31 2-1802 0 0,-20 1 438 0 0,-24-3-5448 0 0,-14 1-164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2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66 4608 0 0,'0'0'208'0'0,"9"-8"5444"0"0,5-5-3250 0 0,-10 9-2120 0 0,1 0 0 0 0,-1 0-1 0 0,1 0 1 0 0,0 1 0 0 0,0 0 0 0 0,0 0-1 0 0,0 0 1 0 0,0 0 0 0 0,1 1 0 0 0,0 0-282 0 0,4-2 247 0 0,-7 3-204 0 0,-1 0 1 0 0,1 0-1 0 0,-1 1 0 0 0,1-1 1 0 0,-1 0-1 0 0,1 1 1 0 0,0 0-1 0 0,-1-1 0 0 0,1 1 1 0 0,0 0-1 0 0,0 0 1 0 0,0 1-44 0 0,-2-1 5 0 0,-1 0 1 0 0,1 1 0 0 0,0-1 0 0 0,-1 0 0 0 0,1 1 0 0 0,-1-1-1 0 0,1 1 1 0 0,-1-1 0 0 0,1 0 0 0 0,-1 1 0 0 0,1-1 0 0 0,-1 1 0 0 0,1-1-1 0 0,-1 1 1 0 0,1 0 0 0 0,-1-1 0 0 0,0 1 0 0 0,1-1 0 0 0,-1 1 0 0 0,0 0-1 0 0,0-1 1 0 0,0 1 0 0 0,1 0 0 0 0,-1 0 0 0 0,0-1 0 0 0,0 1 0 0 0,0 0-1 0 0,0-1 1 0 0,0 1 0 0 0,0 0 0 0 0,0-1 0 0 0,0 1 0 0 0,0 0 0 0 0,-1 0-6 0 0,0 3 46 0 0,0 1-1 0 0,0-1 1 0 0,-1 0 0 0 0,-1 4-46 0 0,3-7 1 0 0,-10 18 47 0 0,-1-1-1 0 0,0-1 1 0 0,-1 0-1 0 0,-14 15-47 0 0,21-25 2 0 0,3-4-54 0 0,-1 1-1 0 0,-1-1 0 0 0,1 0 1 0 0,0 0-1 0 0,-1 0 0 0 0,0 0 0 0 0,1 0 1 0 0,-1-1-1 0 0,0 0 53 0 0,1-1-277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13:18:46.59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114 66 8752 0 0,'8'-10'3689'0'0,"-8"9"-3569"0"0,0 0 1 0 0,0-1-1 0 0,0 1 0 0 0,0 0 1 0 0,0 0-1 0 0,0-1 1 0 0,-1 1-1 0 0,1 0 0 0 0,0 0 1 0 0,-1-1-1 0 0,1 1 1 0 0,0 0-1 0 0,-1 0 0 0 0,0 0 1 0 0,1 0-1 0 0,-1 0 0 0 0,0 0 1 0 0,1 0-1 0 0,-1 0 1 0 0,0 0-1 0 0,0 0 0 0 0,0 0 1 0 0,0 0-1 0 0,0 0-120 0 0,-3-2 88 0 0,1 0-1 0 0,-1 0 1 0 0,0 0-1 0 0,0 1 1 0 0,-4-2-88 0 0,5 2 95 0 0,-1 1 0 0 0,1-1 0 0 0,-1 1 0 0 0,0 0 0 0 0,0 0 0 0 0,0 1 0 0 0,0-1 0 0 0,1 1 1 0 0,-1 0-1 0 0,0 0 0 0 0,0 0 0 0 0,0 0 0 0 0,0 1-95 0 0,2-1 81 0 0,1 0 1 0 0,0 1-1 0 0,-1-1 1 0 0,1 1-1 0 0,-1-1 0 0 0,1 1 1 0 0,0-1-1 0 0,-1 1 1 0 0,1 0-1 0 0,0 0 0 0 0,0 0 1 0 0,-1 0-1 0 0,1 0 1 0 0,0 0-1 0 0,0 0 0 0 0,0 0 1 0 0,0 0-1 0 0,0 0 0 0 0,1 0 1 0 0,-1 1-1 0 0,0-1 1 0 0,1 0-1 0 0,-1 1 0 0 0,0-1 1 0 0,1 1-1 0 0,0-1 1 0 0,-1 0-1 0 0,1 1 0 0 0,0-1 1 0 0,0 1-1 0 0,0-1 1 0 0,-1 1-1 0 0,2-1 0 0 0,-1 1 1 0 0,0 0-82 0 0,0 0 72 0 0,1 1 1 0 0,-1-1 0 0 0,1 1-1 0 0,0-1 1 0 0,0 1 0 0 0,-1-1-1 0 0,2 0 1 0 0,-1 1 0 0 0,0-1-1 0 0,0 0 1 0 0,1 0 0 0 0,-1 0-1 0 0,1 0 1 0 0,0 0-73 0 0,5 6 644 0 0,1-1-1 0 0,7 6-643 0 0,-5-5 138 0 0,6 5-167 0 0,-10-8-75 0 0,1 0 0 0 0,-1 0 0 0 0,0 1-1 0 0,0 0 1 0 0,-1 0 0 0 0,0 1 0 0 0,0-1 0 0 0,0 2 104 0 0,-4-6-1022 0 0,1 0-38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47:46.62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23 4 0 0,'-1'0'0'0,"-6"0"0"0,8 0 0 0,3 0 0 0,-3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49:26.54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 0 0,'260'0'0'0,"-259"0"0"0,5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16.283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 0 0,'0'0'0'0,"0"0"0"0,0 0 0 0,0 0 0 0,0 0 0 0,0 0 0 0,0 0 0 0,0 0 0 0,0 0 0 0,0 0 0 0,0 0 0 0,0 0 0 0,0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17.77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1 0 0,'1'0'0'0,"0"0"0"0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19.36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6 1 0 0,'-5'0'0'0,"6"0"0"0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50:25.119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1 0 0,'46'0'0'0,"0"0"0"0,-44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1025A-C4BC-4A1E-AB73-19D563A6FBC7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D097D-EF90-4164-B99D-B95EB594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D348-0BA9-4B05-84B5-7D78BD2F3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822E9-81E7-4AF1-AB0C-9FAE70123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650AD-E713-4DD1-8DDA-E995C120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105E-E665-4ECD-A26C-D82893B6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BFB30-B71D-4342-B2A4-FFCDF697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8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A018-CE4C-4BE9-88E2-CDF9D527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A38F2-F728-43B6-AC6B-06837465B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96CBA-4E5B-4F74-8291-0643016B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1B82B-738E-4D22-8A87-F972712F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229C4-7481-4F5D-A18A-4B53AC12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8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4FAB2-32D6-48FD-95F1-B5F38ADAD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4C3CF-ABD1-48EF-B49E-D8E07B571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EB245-7438-47C5-9B47-7A76CF65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F46D-BB8C-4570-BA5F-3A990095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89540-7224-44B8-9C51-FB993876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01FD-0207-4F3B-A420-7A6243B3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35F85-A386-4EED-A0A6-20B6C92AE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F390B-C8D8-4882-BA79-F5D41FF5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60234-B28A-4796-B918-40E4E41A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8F28A-2EE8-4805-900C-4AC93F3D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2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F0EE-C1BC-42C6-B18B-A441DB7F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07DB4-CBE4-4CC2-9B6A-6B98AA764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369E-3EEC-4CC4-B821-F9B8E8DC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8DFA-D706-4D55-9D70-048C268E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5EED9-E32E-4706-94C5-D115D7A9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BCAA-ACCA-4A98-9C64-96C37D4F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F4DA-317E-4CF7-98FB-26D9F6C5A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28AF4-BE19-46C9-A8C5-BC5AF2CC3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48EC8-E4B3-4EEB-8018-8064EA95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C69A9-FC83-4A0E-BDA3-7DE91892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2F34B-E66A-4CDB-A50C-DFDE440B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3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8157-9018-4A01-848B-85D39FD1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8ADB-96C1-4F50-9A4A-3D8E30A66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97E4E-5694-458A-9E74-C4B351227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9860D-49EB-4CAA-905D-73936A6EF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62754-8C70-4983-9FDB-9A27C2F5D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FE553-8F01-4090-9EF4-705FA1C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62B46-D251-42CE-9341-C5E87D73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A563C-F119-4C3E-B5D8-DBF85C24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20F3-958D-4AE5-BCA1-22FEA023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BDB6F-8136-442F-A84E-1FB1E962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0BC66-3BC8-4731-8D96-1BB01357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35CB-E37C-43F4-B259-135F9701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5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F980-FF94-4D85-9692-81C5A16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7FB56-A135-4D4F-874E-60093BBE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23161-877C-4444-9DA8-50E4C7CF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2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1BC8-E9E5-431A-A6D9-7D429B05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4D6EE-FC2A-49BE-8DA9-183CCCC1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2FBF6-ECF8-452A-9A54-7B064B06E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1F167-8608-49AF-B949-B13C0EA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45892-03EE-40D9-A042-301BECDA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68852-9A71-4653-B17A-05C0ED3B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F583-4757-4D14-9D4C-A4B077AC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C8CC-EEAC-4013-AAB5-A0228DA1C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71BA5-F8F4-47D6-8DA4-EFE83EB6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C728E-ACC5-4815-9AC2-9C82C841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3AF90-9214-4EE4-B1FB-8C713EF8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B1C9E-E749-46BB-A1F4-BCC715A9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3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2B940-8909-4CF8-98C3-0BBD3A48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B402-8EC5-4B52-8C1F-BA91A483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0260F-E805-43B4-9874-16B77BD9C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59408-D01B-4D0B-B7B3-4FA81A67BD2E}" type="datetimeFigureOut">
              <a:rPr lang="en-US" smtClean="0"/>
              <a:t>1/8/2021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3ECB5-140C-451C-B0DA-EB96BDD0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DFF7-8F2B-4873-8D19-4A1A1DBE8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customXml" Target="../ink/ink3.xml"/><Relationship Id="rId39" Type="http://schemas.openxmlformats.org/officeDocument/2006/relationships/customXml" Target="../ink/ink12.xml"/><Relationship Id="rId3" Type="http://schemas.openxmlformats.org/officeDocument/2006/relationships/customXml" Target="../ink/ink1.xml"/><Relationship Id="rId21" Type="http://schemas.openxmlformats.org/officeDocument/2006/relationships/image" Target="../media/image18.svg"/><Relationship Id="rId34" Type="http://schemas.openxmlformats.org/officeDocument/2006/relationships/customXml" Target="../ink/ink9.xml"/><Relationship Id="rId42" Type="http://schemas.openxmlformats.org/officeDocument/2006/relationships/customXml" Target="../ink/ink15.xml"/><Relationship Id="rId47" Type="http://schemas.openxmlformats.org/officeDocument/2006/relationships/image" Target="../media/image24.sv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114.png"/><Relationship Id="rId33" Type="http://schemas.openxmlformats.org/officeDocument/2006/relationships/customXml" Target="../ink/ink8.xml"/><Relationship Id="rId38" Type="http://schemas.openxmlformats.org/officeDocument/2006/relationships/customXml" Target="../ink/ink11.xml"/><Relationship Id="rId46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customXml" Target="../ink/ink5.xml"/><Relationship Id="rId41" Type="http://schemas.openxmlformats.org/officeDocument/2006/relationships/customXml" Target="../ink/ink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svg"/><Relationship Id="rId11" Type="http://schemas.openxmlformats.org/officeDocument/2006/relationships/image" Target="../media/image8.svg"/><Relationship Id="rId24" Type="http://schemas.openxmlformats.org/officeDocument/2006/relationships/customXml" Target="../ink/ink2.xml"/><Relationship Id="rId32" Type="http://schemas.openxmlformats.org/officeDocument/2006/relationships/customXml" Target="../ink/ink7.xml"/><Relationship Id="rId37" Type="http://schemas.openxmlformats.org/officeDocument/2006/relationships/image" Target="../media/image117.png"/><Relationship Id="rId40" Type="http://schemas.openxmlformats.org/officeDocument/2006/relationships/customXml" Target="../ink/ink13.xml"/><Relationship Id="rId45" Type="http://schemas.openxmlformats.org/officeDocument/2006/relationships/image" Target="../media/image22.sv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23" Type="http://schemas.openxmlformats.org/officeDocument/2006/relationships/image" Target="../media/image20.svg"/><Relationship Id="rId28" Type="http://schemas.openxmlformats.org/officeDocument/2006/relationships/customXml" Target="../ink/ink4.xml"/><Relationship Id="rId36" Type="http://schemas.openxmlformats.org/officeDocument/2006/relationships/customXml" Target="../ink/ink10.xml"/><Relationship Id="rId49" Type="http://schemas.openxmlformats.org/officeDocument/2006/relationships/image" Target="../media/image26.svg"/><Relationship Id="rId10" Type="http://schemas.openxmlformats.org/officeDocument/2006/relationships/image" Target="../media/image7.png"/><Relationship Id="rId19" Type="http://schemas.openxmlformats.org/officeDocument/2006/relationships/image" Target="../media/image16.jpeg"/><Relationship Id="rId31" Type="http://schemas.openxmlformats.org/officeDocument/2006/relationships/customXml" Target="../ink/ink6.xml"/><Relationship Id="rId44" Type="http://schemas.openxmlformats.org/officeDocument/2006/relationships/image" Target="../media/image21.png"/><Relationship Id="rId4" Type="http://schemas.openxmlformats.org/officeDocument/2006/relationships/image" Target="../media/image94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png"/><Relationship Id="rId27" Type="http://schemas.openxmlformats.org/officeDocument/2006/relationships/image" Target="../media/image92.png"/><Relationship Id="rId30" Type="http://schemas.openxmlformats.org/officeDocument/2006/relationships/image" Target="../media/image115.png"/><Relationship Id="rId35" Type="http://schemas.openxmlformats.org/officeDocument/2006/relationships/image" Target="../media/image116.png"/><Relationship Id="rId43" Type="http://schemas.openxmlformats.org/officeDocument/2006/relationships/image" Target="../media/image118.png"/><Relationship Id="rId48" Type="http://schemas.openxmlformats.org/officeDocument/2006/relationships/image" Target="../media/image25.png"/><Relationship Id="rId8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38.svg"/><Relationship Id="rId3" Type="http://schemas.openxmlformats.org/officeDocument/2006/relationships/image" Target="../media/image28.svg"/><Relationship Id="rId21" Type="http://schemas.openxmlformats.org/officeDocument/2006/relationships/image" Target="../media/image21.png"/><Relationship Id="rId7" Type="http://schemas.openxmlformats.org/officeDocument/2006/relationships/image" Target="../media/image12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25.png"/><Relationship Id="rId2" Type="http://schemas.openxmlformats.org/officeDocument/2006/relationships/image" Target="../media/image7.png"/><Relationship Id="rId16" Type="http://schemas.openxmlformats.org/officeDocument/2006/relationships/image" Target="../media/image34.png"/><Relationship Id="rId20" Type="http://schemas.openxmlformats.org/officeDocument/2006/relationships/image" Target="../media/image135.png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11" Type="http://schemas.openxmlformats.org/officeDocument/2006/relationships/image" Target="../media/image29.png"/><Relationship Id="rId24" Type="http://schemas.openxmlformats.org/officeDocument/2006/relationships/image" Target="../media/image37.svg"/><Relationship Id="rId32" Type="http://schemas.openxmlformats.org/officeDocument/2006/relationships/image" Target="../media/image42.svg"/><Relationship Id="rId5" Type="http://schemas.openxmlformats.org/officeDocument/2006/relationships/image" Target="../media/image10.png"/><Relationship Id="rId15" Type="http://schemas.openxmlformats.org/officeDocument/2006/relationships/image" Target="../media/image33.png"/><Relationship Id="rId23" Type="http://schemas.openxmlformats.org/officeDocument/2006/relationships/image" Target="../media/image23.png"/><Relationship Id="rId28" Type="http://schemas.openxmlformats.org/officeDocument/2006/relationships/image" Target="../media/image39.svg"/><Relationship Id="rId10" Type="http://schemas.openxmlformats.org/officeDocument/2006/relationships/image" Target="../media/image15.png"/><Relationship Id="rId19" Type="http://schemas.openxmlformats.org/officeDocument/2006/relationships/customXml" Target="../ink/ink16.xml"/><Relationship Id="rId31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32.png"/><Relationship Id="rId22" Type="http://schemas.openxmlformats.org/officeDocument/2006/relationships/image" Target="../media/image22.svg"/><Relationship Id="rId27" Type="http://schemas.openxmlformats.org/officeDocument/2006/relationships/image" Target="../media/image2.png"/><Relationship Id="rId30" Type="http://schemas.openxmlformats.org/officeDocument/2006/relationships/image" Target="../media/image4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35.png"/><Relationship Id="rId18" Type="http://schemas.openxmlformats.org/officeDocument/2006/relationships/image" Target="../media/image25.png"/><Relationship Id="rId26" Type="http://schemas.openxmlformats.org/officeDocument/2006/relationships/image" Target="../media/image52.png"/><Relationship Id="rId3" Type="http://schemas.openxmlformats.org/officeDocument/2006/relationships/image" Target="../media/image43.png"/><Relationship Id="rId21" Type="http://schemas.openxmlformats.org/officeDocument/2006/relationships/image" Target="../media/image47.svg"/><Relationship Id="rId7" Type="http://schemas.openxmlformats.org/officeDocument/2006/relationships/image" Target="../media/image12.png"/><Relationship Id="rId12" Type="http://schemas.openxmlformats.org/officeDocument/2006/relationships/customXml" Target="../ink/ink17.xml"/><Relationship Id="rId17" Type="http://schemas.openxmlformats.org/officeDocument/2006/relationships/image" Target="../media/image37.svg"/><Relationship Id="rId25" Type="http://schemas.openxmlformats.org/officeDocument/2006/relationships/image" Target="../media/image51.png"/><Relationship Id="rId2" Type="http://schemas.openxmlformats.org/officeDocument/2006/relationships/image" Target="../media/image14.png"/><Relationship Id="rId16" Type="http://schemas.openxmlformats.org/officeDocument/2006/relationships/image" Target="../media/image23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35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5" Type="http://schemas.openxmlformats.org/officeDocument/2006/relationships/image" Target="../media/image28.svg"/><Relationship Id="rId15" Type="http://schemas.openxmlformats.org/officeDocument/2006/relationships/image" Target="../media/image45.sv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2.png"/><Relationship Id="rId19" Type="http://schemas.openxmlformats.org/officeDocument/2006/relationships/image" Target="../media/image38.svg"/><Relationship Id="rId31" Type="http://schemas.openxmlformats.org/officeDocument/2006/relationships/image" Target="../media/image57.png"/><Relationship Id="rId4" Type="http://schemas.openxmlformats.org/officeDocument/2006/relationships/image" Target="../media/image7.png"/><Relationship Id="rId9" Type="http://schemas.openxmlformats.org/officeDocument/2006/relationships/image" Target="../media/image15.png"/><Relationship Id="rId14" Type="http://schemas.openxmlformats.org/officeDocument/2006/relationships/image" Target="../media/image44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25.png"/><Relationship Id="rId18" Type="http://schemas.openxmlformats.org/officeDocument/2006/relationships/image" Target="../media/image57.png"/><Relationship Id="rId26" Type="http://schemas.openxmlformats.org/officeDocument/2006/relationships/image" Target="../media/image63.png"/><Relationship Id="rId3" Type="http://schemas.openxmlformats.org/officeDocument/2006/relationships/customXml" Target="../ink/ink18.xml"/><Relationship Id="rId21" Type="http://schemas.openxmlformats.org/officeDocument/2006/relationships/image" Target="../media/image62.svg"/><Relationship Id="rId34" Type="http://schemas.openxmlformats.org/officeDocument/2006/relationships/customXml" Target="../ink/ink24.xml"/><Relationship Id="rId7" Type="http://schemas.openxmlformats.org/officeDocument/2006/relationships/image" Target="../media/image7.png"/><Relationship Id="rId12" Type="http://schemas.openxmlformats.org/officeDocument/2006/relationships/image" Target="../media/image37.svg"/><Relationship Id="rId17" Type="http://schemas.openxmlformats.org/officeDocument/2006/relationships/image" Target="../media/image56.png"/><Relationship Id="rId25" Type="http://schemas.openxmlformats.org/officeDocument/2006/relationships/image" Target="../media/image160.png"/><Relationship Id="rId33" Type="http://schemas.openxmlformats.org/officeDocument/2006/relationships/image" Target="../media/image165.png"/><Relationship Id="rId2" Type="http://schemas.openxmlformats.org/officeDocument/2006/relationships/image" Target="../media/image9.png"/><Relationship Id="rId16" Type="http://schemas.openxmlformats.org/officeDocument/2006/relationships/image" Target="../media/image60.svg"/><Relationship Id="rId20" Type="http://schemas.openxmlformats.org/officeDocument/2006/relationships/image" Target="../media/image61.png"/><Relationship Id="rId29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image" Target="../media/image23.png"/><Relationship Id="rId24" Type="http://schemas.openxmlformats.org/officeDocument/2006/relationships/customXml" Target="../ink/ink20.xml"/><Relationship Id="rId32" Type="http://schemas.openxmlformats.org/officeDocument/2006/relationships/customXml" Target="../ink/ink23.xml"/><Relationship Id="rId37" Type="http://schemas.openxmlformats.org/officeDocument/2006/relationships/image" Target="../media/image167.png"/><Relationship Id="rId15" Type="http://schemas.openxmlformats.org/officeDocument/2006/relationships/image" Target="../media/image59.png"/><Relationship Id="rId23" Type="http://schemas.openxmlformats.org/officeDocument/2006/relationships/image" Target="../media/image159.png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image" Target="../media/image45.svg"/><Relationship Id="rId19" Type="http://schemas.openxmlformats.org/officeDocument/2006/relationships/image" Target="../media/image58.png"/><Relationship Id="rId31" Type="http://schemas.openxmlformats.org/officeDocument/2006/relationships/image" Target="../media/image164.png"/><Relationship Id="rId9" Type="http://schemas.openxmlformats.org/officeDocument/2006/relationships/image" Target="../media/image44.png"/><Relationship Id="rId14" Type="http://schemas.openxmlformats.org/officeDocument/2006/relationships/image" Target="../media/image38.svg"/><Relationship Id="rId22" Type="http://schemas.openxmlformats.org/officeDocument/2006/relationships/customXml" Target="../ink/ink19.xml"/><Relationship Id="rId27" Type="http://schemas.openxmlformats.org/officeDocument/2006/relationships/image" Target="../media/image64.svg"/><Relationship Id="rId30" Type="http://schemas.openxmlformats.org/officeDocument/2006/relationships/customXml" Target="../ink/ink22.xml"/><Relationship Id="rId35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customXml" Target="../ink/ink26.xml"/><Relationship Id="rId39" Type="http://schemas.openxmlformats.org/officeDocument/2006/relationships/image" Target="../media/image70.svg"/><Relationship Id="rId3" Type="http://schemas.openxmlformats.org/officeDocument/2006/relationships/image" Target="../media/image28.svg"/><Relationship Id="rId34" Type="http://schemas.openxmlformats.org/officeDocument/2006/relationships/customXml" Target="../ink/ink29.xml"/><Relationship Id="rId42" Type="http://schemas.openxmlformats.org/officeDocument/2006/relationships/image" Target="../media/image56.png"/><Relationship Id="rId7" Type="http://schemas.openxmlformats.org/officeDocument/2006/relationships/image" Target="../media/image23.png"/><Relationship Id="rId12" Type="http://schemas.openxmlformats.org/officeDocument/2006/relationships/image" Target="../media/image68.svg"/><Relationship Id="rId33" Type="http://schemas.openxmlformats.org/officeDocument/2006/relationships/image" Target="../media/image165.png"/><Relationship Id="rId38" Type="http://schemas.openxmlformats.org/officeDocument/2006/relationships/image" Target="../media/image69.png"/><Relationship Id="rId2" Type="http://schemas.openxmlformats.org/officeDocument/2006/relationships/image" Target="../media/image7.png"/><Relationship Id="rId29" Type="http://schemas.openxmlformats.org/officeDocument/2006/relationships/image" Target="../media/image163.png"/><Relationship Id="rId41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11" Type="http://schemas.openxmlformats.org/officeDocument/2006/relationships/image" Target="../media/image67.png"/><Relationship Id="rId32" Type="http://schemas.openxmlformats.org/officeDocument/2006/relationships/customXml" Target="../ink/ink28.xml"/><Relationship Id="rId37" Type="http://schemas.openxmlformats.org/officeDocument/2006/relationships/image" Target="../media/image167.png"/><Relationship Id="rId40" Type="http://schemas.openxmlformats.org/officeDocument/2006/relationships/image" Target="../media/image48.png"/><Relationship Id="rId5" Type="http://schemas.openxmlformats.org/officeDocument/2006/relationships/image" Target="../media/image65.png"/><Relationship Id="rId36" Type="http://schemas.openxmlformats.org/officeDocument/2006/relationships/customXml" Target="../ink/ink30.xml"/><Relationship Id="rId10" Type="http://schemas.openxmlformats.org/officeDocument/2006/relationships/image" Target="../media/image38.svg"/><Relationship Id="rId31" Type="http://schemas.openxmlformats.org/officeDocument/2006/relationships/image" Target="../media/image164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30" Type="http://schemas.openxmlformats.org/officeDocument/2006/relationships/customXml" Target="../ink/ink27.xml"/><Relationship Id="rId35" Type="http://schemas.openxmlformats.org/officeDocument/2006/relationships/image" Target="../media/image16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customXml" Target="../ink/ink31.xml"/><Relationship Id="rId39" Type="http://schemas.openxmlformats.org/officeDocument/2006/relationships/image" Target="../media/image70.svg"/><Relationship Id="rId3" Type="http://schemas.openxmlformats.org/officeDocument/2006/relationships/image" Target="../media/image28.svg"/><Relationship Id="rId34" Type="http://schemas.openxmlformats.org/officeDocument/2006/relationships/customXml" Target="../ink/ink34.xml"/><Relationship Id="rId7" Type="http://schemas.openxmlformats.org/officeDocument/2006/relationships/image" Target="../media/image23.png"/><Relationship Id="rId12" Type="http://schemas.openxmlformats.org/officeDocument/2006/relationships/image" Target="../media/image64.svg"/><Relationship Id="rId33" Type="http://schemas.openxmlformats.org/officeDocument/2006/relationships/image" Target="../media/image165.png"/><Relationship Id="rId38" Type="http://schemas.openxmlformats.org/officeDocument/2006/relationships/image" Target="../media/image69.png"/><Relationship Id="rId2" Type="http://schemas.openxmlformats.org/officeDocument/2006/relationships/image" Target="../media/image7.png"/><Relationship Id="rId29" Type="http://schemas.openxmlformats.org/officeDocument/2006/relationships/image" Target="../media/image163.png"/><Relationship Id="rId41" Type="http://schemas.openxmlformats.org/officeDocument/2006/relationships/image" Target="../media/image3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svg"/><Relationship Id="rId11" Type="http://schemas.openxmlformats.org/officeDocument/2006/relationships/image" Target="../media/image63.png"/><Relationship Id="rId32" Type="http://schemas.openxmlformats.org/officeDocument/2006/relationships/customXml" Target="../ink/ink33.xml"/><Relationship Id="rId37" Type="http://schemas.openxmlformats.org/officeDocument/2006/relationships/image" Target="../media/image167.png"/><Relationship Id="rId40" Type="http://schemas.openxmlformats.org/officeDocument/2006/relationships/image" Target="../media/image2.png"/><Relationship Id="rId5" Type="http://schemas.openxmlformats.org/officeDocument/2006/relationships/image" Target="../media/image65.png"/><Relationship Id="rId36" Type="http://schemas.openxmlformats.org/officeDocument/2006/relationships/customXml" Target="../ink/ink35.xml"/><Relationship Id="rId10" Type="http://schemas.openxmlformats.org/officeDocument/2006/relationships/image" Target="../media/image38.svg"/><Relationship Id="rId31" Type="http://schemas.openxmlformats.org/officeDocument/2006/relationships/image" Target="../media/image164.png"/><Relationship Id="rId4" Type="http://schemas.openxmlformats.org/officeDocument/2006/relationships/image" Target="../media/image9.png"/><Relationship Id="rId9" Type="http://schemas.openxmlformats.org/officeDocument/2006/relationships/image" Target="../media/image25.png"/><Relationship Id="rId30" Type="http://schemas.openxmlformats.org/officeDocument/2006/relationships/customXml" Target="../ink/ink32.xml"/><Relationship Id="rId35" Type="http://schemas.openxmlformats.org/officeDocument/2006/relationships/image" Target="../media/image1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A31E-127F-4C44-9487-334C8699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086815" cy="1325563"/>
          </a:xfrm>
        </p:spPr>
        <p:txBody>
          <a:bodyPr/>
          <a:lstStyle/>
          <a:p>
            <a:r>
              <a:rPr lang="en-US" dirty="0"/>
              <a:t>7.1 User Main Screen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A09965-5502-4041-90DB-36BF68F7A71E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6C49BAA-B809-416F-A4E6-622CDA7C3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19" b="12658"/>
          <a:stretch/>
        </p:blipFill>
        <p:spPr>
          <a:xfrm>
            <a:off x="6266986" y="1626069"/>
            <a:ext cx="3356515" cy="45138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1E4474-6B9A-44BD-AF05-DCC6838B6D4D}"/>
              </a:ext>
            </a:extLst>
          </p:cNvPr>
          <p:cNvSpPr/>
          <p:nvPr/>
        </p:nvSpPr>
        <p:spPr>
          <a:xfrm>
            <a:off x="6266988" y="1010456"/>
            <a:ext cx="3356513" cy="61257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DF68A1-4547-446E-82BA-0FEAD4D8A71B}"/>
              </a:ext>
            </a:extLst>
          </p:cNvPr>
          <p:cNvSpPr/>
          <p:nvPr/>
        </p:nvSpPr>
        <p:spPr>
          <a:xfrm>
            <a:off x="7450173" y="1152923"/>
            <a:ext cx="948838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Distance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754C4-FC47-4D2C-850B-342368961EF7}"/>
              </a:ext>
            </a:extLst>
          </p:cNvPr>
          <p:cNvSpPr txBox="1"/>
          <p:nvPr/>
        </p:nvSpPr>
        <p:spPr>
          <a:xfrm>
            <a:off x="321813" y="1690689"/>
            <a:ext cx="53452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Pet Filters Icon (look at yelp)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Swipe Mode 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 want swipe mode to stick out from the rest;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Maybe a bolder color? Different color altogether?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Favorites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shorthand for “How can I help?”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for Pins 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for cat by itself, dog by itself, “exotic” by itself,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 then cat + dog, cat + exotic, dog + exotic, and all three together (total of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to represent that volunteers are wanted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to represent that donations are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55AB57-438F-4C8A-9B23-C360097194A5}"/>
              </a:ext>
            </a:extLst>
          </p:cNvPr>
          <p:cNvSpPr txBox="1"/>
          <p:nvPr/>
        </p:nvSpPr>
        <p:spPr>
          <a:xfrm>
            <a:off x="10069551" y="1152923"/>
            <a:ext cx="1573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Click for list view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C512928-268E-45FE-96D8-47AF66253057}"/>
                  </a:ext>
                </a:extLst>
              </p14:cNvPr>
              <p14:cNvContentPartPr/>
              <p14:nvPr/>
            </p14:nvContentPartPr>
            <p14:xfrm>
              <a:off x="5483305" y="416831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C512928-268E-45FE-96D8-47AF662530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8985" y="416399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7C386EB-D4BB-402B-A88E-601C74239DEF}"/>
              </a:ext>
            </a:extLst>
          </p:cNvPr>
          <p:cNvSpPr/>
          <p:nvPr/>
        </p:nvSpPr>
        <p:spPr>
          <a:xfrm>
            <a:off x="6371063" y="1146568"/>
            <a:ext cx="941284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Pet Filters</a:t>
            </a:r>
          </a:p>
        </p:txBody>
      </p:sp>
      <p:pic>
        <p:nvPicPr>
          <p:cNvPr id="1024" name="Graphic 1023" descr="Filter">
            <a:extLst>
              <a:ext uri="{FF2B5EF4-FFF2-40B4-BE49-F238E27FC236}">
                <a16:creationId xmlns:a16="http://schemas.microsoft.com/office/drawing/2014/main" id="{7F7B7CD4-395B-407F-A8E6-749D2C84D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97103" y="1208688"/>
            <a:ext cx="216108" cy="216108"/>
          </a:xfrm>
          <a:prstGeom prst="rect">
            <a:avLst/>
          </a:prstGeom>
        </p:spPr>
      </p:pic>
      <p:pic>
        <p:nvPicPr>
          <p:cNvPr id="1027" name="Graphic 1026" descr="Ruler">
            <a:extLst>
              <a:ext uri="{FF2B5EF4-FFF2-40B4-BE49-F238E27FC236}">
                <a16:creationId xmlns:a16="http://schemas.microsoft.com/office/drawing/2014/main" id="{829B2080-43DF-4E8F-817F-BE85A7E64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80215" y="1187264"/>
            <a:ext cx="282580" cy="282580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5C696E4D-093F-4CAD-8085-4B04EFEBE6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7623" y="1877930"/>
            <a:ext cx="812890" cy="563095"/>
          </a:xfrm>
          <a:prstGeom prst="rect">
            <a:avLst/>
          </a:prstGeom>
        </p:spPr>
      </p:pic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18A7EBAE-0639-4E2E-A60D-241A92F68D15}"/>
              </a:ext>
            </a:extLst>
          </p:cNvPr>
          <p:cNvSpPr/>
          <p:nvPr/>
        </p:nvSpPr>
        <p:spPr>
          <a:xfrm>
            <a:off x="8536837" y="1146567"/>
            <a:ext cx="948838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I help?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BEC4CFC-02D5-4A31-9F96-5561F865CB38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Star">
            <a:extLst>
              <a:ext uri="{FF2B5EF4-FFF2-40B4-BE49-F238E27FC236}">
                <a16:creationId xmlns:a16="http://schemas.microsoft.com/office/drawing/2014/main" id="{35E0660E-35E1-4D32-9377-5AB765CD40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7D74FF1-DC1A-421C-AD9B-6E336320E88E}"/>
              </a:ext>
            </a:extLst>
          </p:cNvPr>
          <p:cNvSpPr txBox="1"/>
          <p:nvPr/>
        </p:nvSpPr>
        <p:spPr>
          <a:xfrm>
            <a:off x="8449523" y="6381294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8306C6-84CB-4F88-BE01-34AB7762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B5477A1B-F721-4354-8211-D361F231388B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030" name="Graphic 1029" descr="Marker">
            <a:extLst>
              <a:ext uri="{FF2B5EF4-FFF2-40B4-BE49-F238E27FC236}">
                <a16:creationId xmlns:a16="http://schemas.microsoft.com/office/drawing/2014/main" id="{83F4314C-4966-4264-B28A-C4E54F328E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07397" y="3488205"/>
            <a:ext cx="307541" cy="307541"/>
          </a:xfrm>
          <a:prstGeom prst="rect">
            <a:avLst/>
          </a:prstGeom>
        </p:spPr>
      </p:pic>
      <p:pic>
        <p:nvPicPr>
          <p:cNvPr id="73" name="Graphic 72" descr="Marker">
            <a:extLst>
              <a:ext uri="{FF2B5EF4-FFF2-40B4-BE49-F238E27FC236}">
                <a16:creationId xmlns:a16="http://schemas.microsoft.com/office/drawing/2014/main" id="{2D3E2361-F756-4EC9-842A-7720A471C7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37703" y="2589436"/>
            <a:ext cx="307541" cy="307541"/>
          </a:xfrm>
          <a:prstGeom prst="rect">
            <a:avLst/>
          </a:prstGeom>
        </p:spPr>
      </p:pic>
      <p:pic>
        <p:nvPicPr>
          <p:cNvPr id="74" name="Graphic 73" descr="Marker">
            <a:extLst>
              <a:ext uri="{FF2B5EF4-FFF2-40B4-BE49-F238E27FC236}">
                <a16:creationId xmlns:a16="http://schemas.microsoft.com/office/drawing/2014/main" id="{3D6661F5-27E0-4A3F-A247-DE24043B89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28347" y="4265073"/>
            <a:ext cx="307541" cy="307541"/>
          </a:xfrm>
          <a:prstGeom prst="rect">
            <a:avLst/>
          </a:prstGeom>
        </p:spPr>
      </p:pic>
      <p:sp>
        <p:nvSpPr>
          <p:cNvPr id="1031" name="TextBox 1030">
            <a:extLst>
              <a:ext uri="{FF2B5EF4-FFF2-40B4-BE49-F238E27FC236}">
                <a16:creationId xmlns:a16="http://schemas.microsoft.com/office/drawing/2014/main" id="{8730EEEF-2345-4644-8FC2-893A843BD035}"/>
              </a:ext>
            </a:extLst>
          </p:cNvPr>
          <p:cNvSpPr txBox="1"/>
          <p:nvPr/>
        </p:nvSpPr>
        <p:spPr>
          <a:xfrm>
            <a:off x="8679978" y="4478060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SPCA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196E3FB-01BB-4C58-831C-6124BBC1FEAA}"/>
              </a:ext>
            </a:extLst>
          </p:cNvPr>
          <p:cNvSpPr txBox="1"/>
          <p:nvPr/>
        </p:nvSpPr>
        <p:spPr>
          <a:xfrm>
            <a:off x="6847764" y="3726600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SAAP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6833327-A9DD-429B-ABCE-FE158ECAD9B6}"/>
              </a:ext>
            </a:extLst>
          </p:cNvPr>
          <p:cNvSpPr txBox="1"/>
          <p:nvPr/>
        </p:nvSpPr>
        <p:spPr>
          <a:xfrm>
            <a:off x="7199804" y="2829802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Tamagawa</a:t>
            </a:r>
            <a:r>
              <a:rPr lang="en-US" sz="800" b="1" dirty="0"/>
              <a:t> Humane S…</a:t>
            </a: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7F0F311D-AD3B-43F0-BA1C-22FD8BF25B95}"/>
              </a:ext>
            </a:extLst>
          </p:cNvPr>
          <p:cNvSpPr/>
          <p:nvPr/>
        </p:nvSpPr>
        <p:spPr>
          <a:xfrm>
            <a:off x="7945244" y="3726600"/>
            <a:ext cx="1558089" cy="55612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0C95625-424E-4E18-B73B-FC8488F72653}"/>
              </a:ext>
            </a:extLst>
          </p:cNvPr>
          <p:cNvSpPr txBox="1"/>
          <p:nvPr/>
        </p:nvSpPr>
        <p:spPr>
          <a:xfrm>
            <a:off x="7888649" y="3688024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SPCA</a:t>
            </a:r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E02E5AA-4CD3-4E9D-8411-F4D8F4C601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65235" y="3962021"/>
            <a:ext cx="307933" cy="303052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489139BE-22DB-455E-99A7-B3927F818E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7605" y="3956901"/>
            <a:ext cx="305648" cy="307541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D0B4884-3F28-4774-887F-A0CD592FB9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10986" y="3958179"/>
            <a:ext cx="317709" cy="304983"/>
          </a:xfrm>
          <a:prstGeom prst="rect">
            <a:avLst/>
          </a:prstGeom>
        </p:spPr>
      </p:pic>
      <p:pic>
        <p:nvPicPr>
          <p:cNvPr id="1036" name="Picture 1035">
            <a:extLst>
              <a:ext uri="{FF2B5EF4-FFF2-40B4-BE49-F238E27FC236}">
                <a16:creationId xmlns:a16="http://schemas.microsoft.com/office/drawing/2014/main" id="{BB1F80A4-72C2-4BC2-B13E-BBB47E9F49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953137" y="3956530"/>
            <a:ext cx="335672" cy="305503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377C8D2A-7D86-438F-885A-4AB5DD7591BE}"/>
              </a:ext>
            </a:extLst>
          </p:cNvPr>
          <p:cNvSpPr txBox="1"/>
          <p:nvPr/>
        </p:nvSpPr>
        <p:spPr>
          <a:xfrm>
            <a:off x="9213926" y="3701374"/>
            <a:ext cx="380282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1.2 km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16D279F-2839-451F-823D-684B0F743DD0}"/>
              </a:ext>
            </a:extLst>
          </p:cNvPr>
          <p:cNvSpPr txBox="1"/>
          <p:nvPr/>
        </p:nvSpPr>
        <p:spPr>
          <a:xfrm>
            <a:off x="7885511" y="4123280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Marco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E43AAE8-E9D4-4181-A059-5221406A73AC}"/>
              </a:ext>
            </a:extLst>
          </p:cNvPr>
          <p:cNvSpPr txBox="1"/>
          <p:nvPr/>
        </p:nvSpPr>
        <p:spPr>
          <a:xfrm>
            <a:off x="8208928" y="4123280"/>
            <a:ext cx="41356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Suzy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DA4A959-3661-4B99-9700-C29DF0D481AD}"/>
              </a:ext>
            </a:extLst>
          </p:cNvPr>
          <p:cNvSpPr txBox="1"/>
          <p:nvPr/>
        </p:nvSpPr>
        <p:spPr>
          <a:xfrm>
            <a:off x="8524130" y="4125618"/>
            <a:ext cx="42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Pebbles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14D9132-B28A-4909-9584-0A6995BB0641}"/>
              </a:ext>
            </a:extLst>
          </p:cNvPr>
          <p:cNvSpPr txBox="1"/>
          <p:nvPr/>
        </p:nvSpPr>
        <p:spPr>
          <a:xfrm>
            <a:off x="8868862" y="4131334"/>
            <a:ext cx="6245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Sir Hands…</a:t>
            </a:r>
          </a:p>
        </p:txBody>
      </p:sp>
      <p:pic>
        <p:nvPicPr>
          <p:cNvPr id="1038" name="Picture 4" descr="Cat Icon Images, Stock Photos &amp; Vectors | Shutterstock">
            <a:extLst>
              <a:ext uri="{FF2B5EF4-FFF2-40B4-BE49-F238E27FC236}">
                <a16:creationId xmlns:a16="http://schemas.microsoft.com/office/drawing/2014/main" id="{D6D166F2-F18B-4BC3-8D5A-7379D0CD9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0" t="18520" r="20277" b="24884"/>
          <a:stretch/>
        </p:blipFill>
        <p:spPr bwMode="auto">
          <a:xfrm>
            <a:off x="9184633" y="3838450"/>
            <a:ext cx="90268" cy="9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Graphic 96" descr="Cheers">
            <a:extLst>
              <a:ext uri="{FF2B5EF4-FFF2-40B4-BE49-F238E27FC236}">
                <a16:creationId xmlns:a16="http://schemas.microsoft.com/office/drawing/2014/main" id="{1CDC34FF-2F97-4556-B377-5447BC53CBD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9302124" y="3840810"/>
            <a:ext cx="107120" cy="107120"/>
          </a:xfrm>
          <a:prstGeom prst="rect">
            <a:avLst/>
          </a:prstGeom>
        </p:spPr>
      </p:pic>
      <p:pic>
        <p:nvPicPr>
          <p:cNvPr id="98" name="Graphic 97" descr="Dollar">
            <a:extLst>
              <a:ext uri="{FF2B5EF4-FFF2-40B4-BE49-F238E27FC236}">
                <a16:creationId xmlns:a16="http://schemas.microsoft.com/office/drawing/2014/main" id="{7D33598A-EECB-4B4D-855F-936B731250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403110" y="3843188"/>
            <a:ext cx="90299" cy="90299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8F09134-0CAE-494E-9D34-950D29FC3F0A}"/>
              </a:ext>
            </a:extLst>
          </p:cNvPr>
          <p:cNvSpPr txBox="1"/>
          <p:nvPr/>
        </p:nvSpPr>
        <p:spPr>
          <a:xfrm>
            <a:off x="9252165" y="3867274"/>
            <a:ext cx="79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6C7F1DAD-9904-461A-925F-AEA312AFEC81}"/>
              </a:ext>
            </a:extLst>
          </p:cNvPr>
          <p:cNvSpPr/>
          <p:nvPr/>
        </p:nvSpPr>
        <p:spPr>
          <a:xfrm>
            <a:off x="6266986" y="352967"/>
            <a:ext cx="3356515" cy="645331"/>
          </a:xfrm>
          <a:prstGeom prst="rect">
            <a:avLst/>
          </a:prstGeom>
          <a:solidFill>
            <a:srgbClr val="054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: Rounded Corners 1046">
            <a:extLst>
              <a:ext uri="{FF2B5EF4-FFF2-40B4-BE49-F238E27FC236}">
                <a16:creationId xmlns:a16="http://schemas.microsoft.com/office/drawing/2014/main" id="{77A3CCB7-DD2A-492E-9175-F4BD3F313FC3}"/>
              </a:ext>
            </a:extLst>
          </p:cNvPr>
          <p:cNvSpPr/>
          <p:nvPr/>
        </p:nvSpPr>
        <p:spPr>
          <a:xfrm>
            <a:off x="6429205" y="460561"/>
            <a:ext cx="2628177" cy="40782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bg2">
                    <a:lumMod val="25000"/>
                  </a:schemeClr>
                </a:solidFill>
              </a:rPr>
              <a:t>    Animal Shelter</a:t>
            </a:r>
          </a:p>
        </p:txBody>
      </p:sp>
      <p:sp>
        <p:nvSpPr>
          <p:cNvPr id="1050" name="Half Frame 1049">
            <a:extLst>
              <a:ext uri="{FF2B5EF4-FFF2-40B4-BE49-F238E27FC236}">
                <a16:creationId xmlns:a16="http://schemas.microsoft.com/office/drawing/2014/main" id="{4D359B32-EADC-4CC4-BF27-6CB2ACA793D9}"/>
              </a:ext>
            </a:extLst>
          </p:cNvPr>
          <p:cNvSpPr/>
          <p:nvPr/>
        </p:nvSpPr>
        <p:spPr>
          <a:xfrm rot="18900000">
            <a:off x="6556806" y="616742"/>
            <a:ext cx="112809" cy="112809"/>
          </a:xfrm>
          <a:prstGeom prst="halfFrame">
            <a:avLst>
              <a:gd name="adj1" fmla="val 15521"/>
              <a:gd name="adj2" fmla="val 139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51C4E56F-7AA6-4354-9B93-DDDA99AC126F}"/>
              </a:ext>
            </a:extLst>
          </p:cNvPr>
          <p:cNvSpPr txBox="1"/>
          <p:nvPr/>
        </p:nvSpPr>
        <p:spPr>
          <a:xfrm>
            <a:off x="7647322" y="521455"/>
            <a:ext cx="1223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54966DC9-AE2F-413B-B351-8F27A92ACED8}"/>
                  </a:ext>
                </a:extLst>
              </p14:cNvPr>
              <p14:cNvContentPartPr/>
              <p14:nvPr/>
            </p14:nvContentPartPr>
            <p14:xfrm>
              <a:off x="5692112" y="123203"/>
              <a:ext cx="2160" cy="2520"/>
            </p14:xfrm>
          </p:contentPart>
        </mc:Choice>
        <mc:Fallback xmlns=""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54966DC9-AE2F-413B-B351-8F27A92ACE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7792" y="118883"/>
                <a:ext cx="10800" cy="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E783CEB4-707D-4521-BF10-F58FA2E00C8B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E783CEB4-707D-4521-BF10-F58FA2E00C8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4232" y="84683"/>
                <a:ext cx="19800" cy="2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30AF9956-A5B9-48E8-AE4B-4861AAD194C0}"/>
              </a:ext>
            </a:extLst>
          </p:cNvPr>
          <p:cNvGrpSpPr/>
          <p:nvPr/>
        </p:nvGrpSpPr>
        <p:grpSpPr>
          <a:xfrm>
            <a:off x="9211318" y="632571"/>
            <a:ext cx="131400" cy="360"/>
            <a:chOff x="5896952" y="679043"/>
            <a:chExt cx="13140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E70A0E6-4ADC-47F3-9BB6-6ED863F98F45}"/>
                    </a:ext>
                  </a:extLst>
                </p14:cNvPr>
                <p14:cNvContentPartPr/>
                <p14:nvPr/>
              </p14:nvContentPartPr>
              <p14:xfrm>
                <a:off x="5896952" y="679043"/>
                <a:ext cx="3240" cy="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E70A0E6-4ADC-47F3-9BB6-6ED863F98F4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7952" y="670043"/>
                  <a:ext cx="2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F55DC15-11FB-4841-B573-749CCFDD4ADB}"/>
                    </a:ext>
                  </a:extLst>
                </p14:cNvPr>
                <p14:cNvContentPartPr/>
                <p14:nvPr/>
              </p14:nvContentPartPr>
              <p14:xfrm>
                <a:off x="5931872" y="679043"/>
                <a:ext cx="9648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F55DC15-11FB-4841-B573-749CCFDD4AD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923232" y="670403"/>
                  <a:ext cx="1141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9A9E04F9-0DE4-4CEF-9F36-499FC33573E0}"/>
              </a:ext>
            </a:extLst>
          </p:cNvPr>
          <p:cNvGrpSpPr/>
          <p:nvPr/>
        </p:nvGrpSpPr>
        <p:grpSpPr>
          <a:xfrm>
            <a:off x="9210461" y="666946"/>
            <a:ext cx="77040" cy="360"/>
            <a:chOff x="5896095" y="713418"/>
            <a:chExt cx="7704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BAF8E85-BB5D-4C0C-AE28-5DBB7008470F}"/>
                    </a:ext>
                  </a:extLst>
                </p14:cNvPr>
                <p14:cNvContentPartPr/>
                <p14:nvPr/>
              </p14:nvContentPartPr>
              <p14:xfrm>
                <a:off x="5897895" y="713418"/>
                <a:ext cx="360" cy="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BAF8E85-BB5D-4C0C-AE28-5DBB700847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8895" y="70477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FC5DD24-971A-43C0-A8F4-9FBF878698B3}"/>
                    </a:ext>
                  </a:extLst>
                </p14:cNvPr>
                <p14:cNvContentPartPr/>
                <p14:nvPr/>
              </p14:nvContentPartPr>
              <p14:xfrm>
                <a:off x="5900775" y="713418"/>
                <a:ext cx="108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FC5DD24-971A-43C0-A8F4-9FBF878698B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92135" y="704778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BD9601F-1D37-42DB-B9A4-8B9A858BD20E}"/>
                    </a:ext>
                  </a:extLst>
                </p14:cNvPr>
                <p14:cNvContentPartPr/>
                <p14:nvPr/>
              </p14:nvContentPartPr>
              <p14:xfrm>
                <a:off x="5896095" y="713418"/>
                <a:ext cx="216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BD9601F-1D37-42DB-B9A4-8B9A858BD20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7455" y="704778"/>
                  <a:ext cx="1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56" name="Ink 1055">
                  <a:extLst>
                    <a:ext uri="{FF2B5EF4-FFF2-40B4-BE49-F238E27FC236}">
                      <a16:creationId xmlns:a16="http://schemas.microsoft.com/office/drawing/2014/main" id="{EB5EA8FB-F4A4-4D4F-AF66-BC3559F0AF10}"/>
                    </a:ext>
                  </a:extLst>
                </p14:cNvPr>
                <p14:cNvContentPartPr/>
                <p14:nvPr/>
              </p14:nvContentPartPr>
              <p14:xfrm>
                <a:off x="5938935" y="713418"/>
                <a:ext cx="34200" cy="360"/>
              </p14:xfrm>
            </p:contentPart>
          </mc:Choice>
          <mc:Fallback xmlns="">
            <p:pic>
              <p:nvPicPr>
                <p:cNvPr id="1056" name="Ink 1055">
                  <a:extLst>
                    <a:ext uri="{FF2B5EF4-FFF2-40B4-BE49-F238E27FC236}">
                      <a16:creationId xmlns:a16="http://schemas.microsoft.com/office/drawing/2014/main" id="{EB5EA8FB-F4A4-4D4F-AF66-BC3559F0AF1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29935" y="704778"/>
                  <a:ext cx="51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58" name="Ink 1057">
                  <a:extLst>
                    <a:ext uri="{FF2B5EF4-FFF2-40B4-BE49-F238E27FC236}">
                      <a16:creationId xmlns:a16="http://schemas.microsoft.com/office/drawing/2014/main" id="{B6F1BE9E-A513-4B6C-A9A9-9967AF44DF19}"/>
                    </a:ext>
                  </a:extLst>
                </p14:cNvPr>
                <p14:cNvContentPartPr/>
                <p14:nvPr/>
              </p14:nvContentPartPr>
              <p14:xfrm>
                <a:off x="5935695" y="713418"/>
                <a:ext cx="11520" cy="360"/>
              </p14:xfrm>
            </p:contentPart>
          </mc:Choice>
          <mc:Fallback xmlns="">
            <p:pic>
              <p:nvPicPr>
                <p:cNvPr id="1058" name="Ink 1057">
                  <a:extLst>
                    <a:ext uri="{FF2B5EF4-FFF2-40B4-BE49-F238E27FC236}">
                      <a16:creationId xmlns:a16="http://schemas.microsoft.com/office/drawing/2014/main" id="{B6F1BE9E-A513-4B6C-A9A9-9967AF44DF1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26695" y="704778"/>
                  <a:ext cx="291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B9F25534-C616-4DCC-AB15-3AE8F10D9E36}"/>
              </a:ext>
            </a:extLst>
          </p:cNvPr>
          <p:cNvGrpSpPr/>
          <p:nvPr/>
        </p:nvGrpSpPr>
        <p:grpSpPr>
          <a:xfrm>
            <a:off x="9209741" y="699346"/>
            <a:ext cx="130320" cy="360"/>
            <a:chOff x="5895375" y="745818"/>
            <a:chExt cx="13032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61" name="Ink 1060">
                  <a:extLst>
                    <a:ext uri="{FF2B5EF4-FFF2-40B4-BE49-F238E27FC236}">
                      <a16:creationId xmlns:a16="http://schemas.microsoft.com/office/drawing/2014/main" id="{E492C76D-8A77-4CB4-95A3-F6BA1B3BD60A}"/>
                    </a:ext>
                  </a:extLst>
                </p14:cNvPr>
                <p14:cNvContentPartPr/>
                <p14:nvPr/>
              </p14:nvContentPartPr>
              <p14:xfrm>
                <a:off x="5900055" y="745818"/>
                <a:ext cx="1080" cy="360"/>
              </p14:xfrm>
            </p:contentPart>
          </mc:Choice>
          <mc:Fallback xmlns="">
            <p:pic>
              <p:nvPicPr>
                <p:cNvPr id="1061" name="Ink 1060">
                  <a:extLst>
                    <a:ext uri="{FF2B5EF4-FFF2-40B4-BE49-F238E27FC236}">
                      <a16:creationId xmlns:a16="http://schemas.microsoft.com/office/drawing/2014/main" id="{E492C76D-8A77-4CB4-95A3-F6BA1B3BD6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91055" y="736818"/>
                  <a:ext cx="1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062" name="Ink 1061">
                  <a:extLst>
                    <a:ext uri="{FF2B5EF4-FFF2-40B4-BE49-F238E27FC236}">
                      <a16:creationId xmlns:a16="http://schemas.microsoft.com/office/drawing/2014/main" id="{9824C79E-F88D-49DD-9CCC-11C9148DC4B5}"/>
                    </a:ext>
                  </a:extLst>
                </p14:cNvPr>
                <p14:cNvContentPartPr/>
                <p14:nvPr/>
              </p14:nvContentPartPr>
              <p14:xfrm>
                <a:off x="5899695" y="745818"/>
                <a:ext cx="360" cy="360"/>
              </p14:xfrm>
            </p:contentPart>
          </mc:Choice>
          <mc:Fallback xmlns="">
            <p:pic>
              <p:nvPicPr>
                <p:cNvPr id="1062" name="Ink 1061">
                  <a:extLst>
                    <a:ext uri="{FF2B5EF4-FFF2-40B4-BE49-F238E27FC236}">
                      <a16:creationId xmlns:a16="http://schemas.microsoft.com/office/drawing/2014/main" id="{9824C79E-F88D-49DD-9CCC-11C9148DC4B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90695" y="73681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6FFFC532-C466-4A78-890F-70814F085128}"/>
                    </a:ext>
                  </a:extLst>
                </p14:cNvPr>
                <p14:cNvContentPartPr/>
                <p14:nvPr/>
              </p14:nvContentPartPr>
              <p14:xfrm>
                <a:off x="5896455" y="745818"/>
                <a:ext cx="2880" cy="360"/>
              </p14:xfrm>
            </p:contentPart>
          </mc:Choice>
          <mc:Fallback xmlns=""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6FFFC532-C466-4A78-890F-70814F08512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7455" y="736818"/>
                  <a:ext cx="20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D243F4D2-D59A-490F-96DD-7D35A70473EF}"/>
                    </a:ext>
                  </a:extLst>
                </p14:cNvPr>
                <p14:cNvContentPartPr/>
                <p14:nvPr/>
              </p14:nvContentPartPr>
              <p14:xfrm>
                <a:off x="5895375" y="745818"/>
                <a:ext cx="5400" cy="360"/>
              </p14:xfrm>
            </p:contentPart>
          </mc:Choice>
          <mc:Fallback xmlns=""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D243F4D2-D59A-490F-96DD-7D35A70473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86375" y="736818"/>
                  <a:ext cx="23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065" name="Ink 1064">
                  <a:extLst>
                    <a:ext uri="{FF2B5EF4-FFF2-40B4-BE49-F238E27FC236}">
                      <a16:creationId xmlns:a16="http://schemas.microsoft.com/office/drawing/2014/main" id="{723DA0C5-A8EC-4549-A8B8-675A5ADCE47E}"/>
                    </a:ext>
                  </a:extLst>
                </p14:cNvPr>
                <p14:cNvContentPartPr/>
                <p14:nvPr/>
              </p14:nvContentPartPr>
              <p14:xfrm>
                <a:off x="5934615" y="745818"/>
                <a:ext cx="91080" cy="360"/>
              </p14:xfrm>
            </p:contentPart>
          </mc:Choice>
          <mc:Fallback xmlns="">
            <p:pic>
              <p:nvPicPr>
                <p:cNvPr id="1065" name="Ink 1064">
                  <a:extLst>
                    <a:ext uri="{FF2B5EF4-FFF2-40B4-BE49-F238E27FC236}">
                      <a16:creationId xmlns:a16="http://schemas.microsoft.com/office/drawing/2014/main" id="{723DA0C5-A8EC-4549-A8B8-675A5ADCE47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5615" y="736818"/>
                  <a:ext cx="108720" cy="18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68" name="Graphic 1067" descr="Magnifying glass">
            <a:extLst>
              <a:ext uri="{FF2B5EF4-FFF2-40B4-BE49-F238E27FC236}">
                <a16:creationId xmlns:a16="http://schemas.microsoft.com/office/drawing/2014/main" id="{485FB4B7-B523-4B00-B9D1-7B36DA1C812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069" name="Rectangle 1068">
            <a:extLst>
              <a:ext uri="{FF2B5EF4-FFF2-40B4-BE49-F238E27FC236}">
                <a16:creationId xmlns:a16="http://schemas.microsoft.com/office/drawing/2014/main" id="{A82541B9-B0FA-47D0-9015-DFE0CF19CDE0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B85810-78EE-4B51-9659-A60DBAD1D31B}"/>
              </a:ext>
            </a:extLst>
          </p:cNvPr>
          <p:cNvCxnSpPr/>
          <p:nvPr/>
        </p:nvCxnSpPr>
        <p:spPr>
          <a:xfrm>
            <a:off x="6308920" y="6579558"/>
            <a:ext cx="643199" cy="0"/>
          </a:xfrm>
          <a:prstGeom prst="line">
            <a:avLst/>
          </a:prstGeom>
          <a:ln w="28575">
            <a:solidFill>
              <a:srgbClr val="0549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 descr="Hamburger Menu Icon">
            <a:extLst>
              <a:ext uri="{FF2B5EF4-FFF2-40B4-BE49-F238E27FC236}">
                <a16:creationId xmlns:a16="http://schemas.microsoft.com/office/drawing/2014/main" id="{64F8369E-EA2F-4583-ABB8-41A630E9145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EB4EFF7-17BF-461B-974A-55BAF19232FF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3" name="Graphic 12" descr="User">
            <a:extLst>
              <a:ext uri="{FF2B5EF4-FFF2-40B4-BE49-F238E27FC236}">
                <a16:creationId xmlns:a16="http://schemas.microsoft.com/office/drawing/2014/main" id="{C761E9B7-EE02-4E07-9344-BC5F313BE23F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7374C12-F208-4B76-8AC3-378096C25A3B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11FAB9-083C-4BCB-81F4-818836C02CAB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</p:spTree>
    <p:extLst>
      <p:ext uri="{BB962C8B-B14F-4D97-AF65-F5344CB8AC3E}">
        <p14:creationId xmlns:p14="http://schemas.microsoft.com/office/powerpoint/2010/main" val="782127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890E-3C37-4C9C-BBCE-1E0577B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Info 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283E7-85B9-494B-BFAF-9355240D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30" y="487741"/>
            <a:ext cx="5913850" cy="3650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BEF2E-78B4-46B4-BB94-C4608C9EB4D2}"/>
              </a:ext>
            </a:extLst>
          </p:cNvPr>
          <p:cNvSpPr txBox="1"/>
          <p:nvPr/>
        </p:nvSpPr>
        <p:spPr>
          <a:xfrm>
            <a:off x="838200" y="2790497"/>
            <a:ext cx="639912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wish to play around with this layout,</a:t>
            </a:r>
          </a:p>
          <a:p>
            <a:r>
              <a:rPr lang="en-US" dirty="0"/>
              <a:t>Please feel free!!</a:t>
            </a:r>
          </a:p>
          <a:p>
            <a:endParaRPr lang="en-US" dirty="0"/>
          </a:p>
          <a:p>
            <a:r>
              <a:rPr lang="en-US" dirty="0"/>
              <a:t>Info I want to be represented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(sometimes long like:</a:t>
            </a:r>
          </a:p>
          <a:p>
            <a:r>
              <a:rPr lang="en-US" dirty="0"/>
              <a:t>Animal Friends Humane Society of Hamilton</a:t>
            </a:r>
          </a:p>
          <a:p>
            <a:r>
              <a:rPr lang="en-US" dirty="0"/>
              <a:t>	so…. :/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animals are available (best shown thru icon?)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volunteers are accepted (grayed out or not shown otherwise)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need donations (grayed out or not shown otherwise)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initial subset of available pets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E7BAFCEA-0D90-4382-8638-E3719368EB77}"/>
              </a:ext>
            </a:extLst>
          </p:cNvPr>
          <p:cNvSpPr/>
          <p:nvPr/>
        </p:nvSpPr>
        <p:spPr>
          <a:xfrm>
            <a:off x="6266986" y="1018649"/>
            <a:ext cx="3369829" cy="51092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7.2 List 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E642A-658A-4F17-A5CA-E6FE3E1F3318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Star">
            <a:extLst>
              <a:ext uri="{FF2B5EF4-FFF2-40B4-BE49-F238E27FC236}">
                <a16:creationId xmlns:a16="http://schemas.microsoft.com/office/drawing/2014/main" id="{8CB8B0FC-30ED-4E20-BB28-EDE5A78F7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54" name="Graphic 53" descr="Marker">
            <a:extLst>
              <a:ext uri="{FF2B5EF4-FFF2-40B4-BE49-F238E27FC236}">
                <a16:creationId xmlns:a16="http://schemas.microsoft.com/office/drawing/2014/main" id="{BDB20204-E41B-4580-8783-CF38B7F3B2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7703" y="2518804"/>
            <a:ext cx="307541" cy="307541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210A783-D54B-4E42-B5C1-DA3E01583AAD}"/>
              </a:ext>
            </a:extLst>
          </p:cNvPr>
          <p:cNvSpPr txBox="1"/>
          <p:nvPr/>
        </p:nvSpPr>
        <p:spPr>
          <a:xfrm>
            <a:off x="8679978" y="4308626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SPCA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AB989F-FFEA-4F86-B9DE-7C99953C613F}"/>
              </a:ext>
            </a:extLst>
          </p:cNvPr>
          <p:cNvSpPr txBox="1"/>
          <p:nvPr/>
        </p:nvSpPr>
        <p:spPr>
          <a:xfrm>
            <a:off x="7885511" y="3953846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Marco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0C67D92-7DE1-4C24-85D6-FDDCA48D8E89}"/>
              </a:ext>
            </a:extLst>
          </p:cNvPr>
          <p:cNvCxnSpPr>
            <a:cxnSpLocks/>
          </p:cNvCxnSpPr>
          <p:nvPr/>
        </p:nvCxnSpPr>
        <p:spPr>
          <a:xfrm>
            <a:off x="6266986" y="1636187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70E6E0F-E108-457F-BDA7-36427401DF01}"/>
              </a:ext>
            </a:extLst>
          </p:cNvPr>
          <p:cNvCxnSpPr>
            <a:cxnSpLocks/>
          </p:cNvCxnSpPr>
          <p:nvPr/>
        </p:nvCxnSpPr>
        <p:spPr>
          <a:xfrm>
            <a:off x="6333983" y="3386547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2A35AF5-9CD3-4F32-8E4D-8A50B2DF15E1}"/>
              </a:ext>
            </a:extLst>
          </p:cNvPr>
          <p:cNvSpPr txBox="1"/>
          <p:nvPr/>
        </p:nvSpPr>
        <p:spPr>
          <a:xfrm>
            <a:off x="6266985" y="1724125"/>
            <a:ext cx="1651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E707D9-D23A-454B-9753-166033964F1E}"/>
              </a:ext>
            </a:extLst>
          </p:cNvPr>
          <p:cNvSpPr txBox="1"/>
          <p:nvPr/>
        </p:nvSpPr>
        <p:spPr>
          <a:xfrm>
            <a:off x="8722415" y="1724125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1.2 Km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8A01090-2094-4923-A208-B5A38E0CA1B5}"/>
              </a:ext>
            </a:extLst>
          </p:cNvPr>
          <p:cNvSpPr txBox="1"/>
          <p:nvPr/>
        </p:nvSpPr>
        <p:spPr>
          <a:xfrm>
            <a:off x="6273642" y="1939843"/>
            <a:ext cx="124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Cats, Dogs, Others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317A969-5AC6-4EED-8DCD-97FB84D5A725}"/>
              </a:ext>
            </a:extLst>
          </p:cNvPr>
          <p:cNvSpPr txBox="1"/>
          <p:nvPr/>
        </p:nvSpPr>
        <p:spPr>
          <a:xfrm>
            <a:off x="6280297" y="2286595"/>
            <a:ext cx="21758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125 Wallaway St., Cincinnati, Ohio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EDB312B-8D51-4ADD-8B83-4273430B2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6369" y="2547005"/>
            <a:ext cx="720308" cy="708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942DF5F-34DF-406D-BC16-EC0BDD6C8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3071" y="2546658"/>
            <a:ext cx="712517" cy="7169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6DA5C23-5682-4FC4-919B-59377074CDE5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961982" y="2549978"/>
            <a:ext cx="713232" cy="71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5650407-DEC1-4FEB-9A13-82DF4AB734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9237"/>
          <a:stretch/>
        </p:blipFill>
        <p:spPr>
          <a:xfrm>
            <a:off x="8736981" y="2555920"/>
            <a:ext cx="711278" cy="71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5A424F81-79CA-4D36-8FA2-5D466EE727F5}"/>
              </a:ext>
            </a:extLst>
          </p:cNvPr>
          <p:cNvSpPr txBox="1"/>
          <p:nvPr/>
        </p:nvSpPr>
        <p:spPr>
          <a:xfrm>
            <a:off x="6228169" y="3464843"/>
            <a:ext cx="252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Tamagawa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Humane Society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0B4B7A1-D5AC-42D7-B0A5-020E2B9E8779}"/>
              </a:ext>
            </a:extLst>
          </p:cNvPr>
          <p:cNvSpPr txBox="1"/>
          <p:nvPr/>
        </p:nvSpPr>
        <p:spPr>
          <a:xfrm>
            <a:off x="6234827" y="3680561"/>
            <a:ext cx="124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Cats, Dogs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1BE173-4381-4C1D-B140-FABF438B4DC6}"/>
              </a:ext>
            </a:extLst>
          </p:cNvPr>
          <p:cNvSpPr txBox="1"/>
          <p:nvPr/>
        </p:nvSpPr>
        <p:spPr>
          <a:xfrm>
            <a:off x="6241482" y="4027313"/>
            <a:ext cx="21758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374 Hoppy Avenue, Cincinnati, Ohio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21CD4F28-EEEF-4665-8814-441DB01AE323}"/>
              </a:ext>
            </a:extLst>
          </p:cNvPr>
          <p:cNvSpPr/>
          <p:nvPr/>
        </p:nvSpPr>
        <p:spPr>
          <a:xfrm>
            <a:off x="7292986" y="2148738"/>
            <a:ext cx="1059605" cy="151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Donations Needed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287E336D-5153-4F93-84A3-FA124329F664}"/>
              </a:ext>
            </a:extLst>
          </p:cNvPr>
          <p:cNvSpPr/>
          <p:nvPr/>
        </p:nvSpPr>
        <p:spPr>
          <a:xfrm>
            <a:off x="6357555" y="2147627"/>
            <a:ext cx="902502" cy="1460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15494E2F-0954-4023-BEA3-BF0B35ADDF61}"/>
              </a:ext>
            </a:extLst>
          </p:cNvPr>
          <p:cNvSpPr/>
          <p:nvPr/>
        </p:nvSpPr>
        <p:spPr>
          <a:xfrm>
            <a:off x="7269844" y="3895041"/>
            <a:ext cx="1059605" cy="1517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Donations Needed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C9E84AA2-DAA3-4597-9484-545C0375568A}"/>
              </a:ext>
            </a:extLst>
          </p:cNvPr>
          <p:cNvSpPr/>
          <p:nvPr/>
        </p:nvSpPr>
        <p:spPr>
          <a:xfrm>
            <a:off x="6334413" y="3893930"/>
            <a:ext cx="902502" cy="1460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EE8BCE47-448F-44A7-AA21-5E02A8339D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7261" y="4290696"/>
            <a:ext cx="715397" cy="71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9DDD75E8-22CB-4BFA-9DD4-9F36C83A590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2389"/>
          <a:stretch/>
        </p:blipFill>
        <p:spPr>
          <a:xfrm>
            <a:off x="7143101" y="4283636"/>
            <a:ext cx="713232" cy="720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46B9ABF-A447-4B38-9E9E-ADF2ABCA084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" r="3143" b="1342"/>
          <a:stretch/>
        </p:blipFill>
        <p:spPr>
          <a:xfrm>
            <a:off x="7924592" y="4292009"/>
            <a:ext cx="713232" cy="7119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DB0099F-26AB-4560-A3BE-48541A54E4A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237" r="3290"/>
          <a:stretch/>
        </p:blipFill>
        <p:spPr>
          <a:xfrm>
            <a:off x="8702656" y="4283636"/>
            <a:ext cx="709452" cy="713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62922F49-0A00-4655-85AD-1B387996EE96}"/>
              </a:ext>
            </a:extLst>
          </p:cNvPr>
          <p:cNvSpPr txBox="1"/>
          <p:nvPr/>
        </p:nvSpPr>
        <p:spPr>
          <a:xfrm>
            <a:off x="7885511" y="5706214"/>
            <a:ext cx="3866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Marco</a:t>
            </a: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B45B875-DE73-4EDC-9135-3161C2F3C775}"/>
              </a:ext>
            </a:extLst>
          </p:cNvPr>
          <p:cNvCxnSpPr>
            <a:cxnSpLocks/>
          </p:cNvCxnSpPr>
          <p:nvPr/>
        </p:nvCxnSpPr>
        <p:spPr>
          <a:xfrm>
            <a:off x="6333983" y="5138915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89322907-08C2-41EC-80DE-23265C6D098D}"/>
              </a:ext>
            </a:extLst>
          </p:cNvPr>
          <p:cNvSpPr txBox="1"/>
          <p:nvPr/>
        </p:nvSpPr>
        <p:spPr>
          <a:xfrm>
            <a:off x="6249473" y="5197721"/>
            <a:ext cx="25203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Clifton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8A94041-8E12-4A43-8B94-E945F180B36E}"/>
              </a:ext>
            </a:extLst>
          </p:cNvPr>
          <p:cNvSpPr txBox="1"/>
          <p:nvPr/>
        </p:nvSpPr>
        <p:spPr>
          <a:xfrm>
            <a:off x="8683600" y="5217211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3.2 km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B08E7F3-5A52-4A28-9387-628452F585B5}"/>
              </a:ext>
            </a:extLst>
          </p:cNvPr>
          <p:cNvSpPr txBox="1"/>
          <p:nvPr/>
        </p:nvSpPr>
        <p:spPr>
          <a:xfrm>
            <a:off x="6234827" y="5432929"/>
            <a:ext cx="124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Cats, Dogs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49CE13D-FDBE-4AB6-BE75-7CC6B4ECFD54}"/>
              </a:ext>
            </a:extLst>
          </p:cNvPr>
          <p:cNvSpPr txBox="1"/>
          <p:nvPr/>
        </p:nvSpPr>
        <p:spPr>
          <a:xfrm>
            <a:off x="6241482" y="5779681"/>
            <a:ext cx="21758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374 Hoppy Avenue, Cincinnati, Ohio</a:t>
            </a:r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85047999-5078-49B6-BD42-1AABCF5495A1}"/>
              </a:ext>
            </a:extLst>
          </p:cNvPr>
          <p:cNvSpPr/>
          <p:nvPr/>
        </p:nvSpPr>
        <p:spPr>
          <a:xfrm>
            <a:off x="7269844" y="5647409"/>
            <a:ext cx="1059605" cy="1517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Donations Needed</a:t>
            </a:r>
          </a:p>
        </p:txBody>
      </p:sp>
      <p:sp>
        <p:nvSpPr>
          <p:cNvPr id="147" name="Rectangle: Rounded Corners 146">
            <a:extLst>
              <a:ext uri="{FF2B5EF4-FFF2-40B4-BE49-F238E27FC236}">
                <a16:creationId xmlns:a16="http://schemas.microsoft.com/office/drawing/2014/main" id="{2442845E-383D-4F96-8E3D-96C1B3868CBD}"/>
              </a:ext>
            </a:extLst>
          </p:cNvPr>
          <p:cNvSpPr/>
          <p:nvPr/>
        </p:nvSpPr>
        <p:spPr>
          <a:xfrm>
            <a:off x="6334413" y="5646298"/>
            <a:ext cx="902502" cy="1460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A54705F5-8516-4498-91C6-5C0CF46B59B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" r="1136" b="86014"/>
          <a:stretch/>
        </p:blipFill>
        <p:spPr>
          <a:xfrm>
            <a:off x="8666845" y="6019686"/>
            <a:ext cx="715305" cy="997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29F3E1B-3A43-4FCD-A1E2-BB6AEEBA928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60" r="2297" b="87287"/>
          <a:stretch/>
        </p:blipFill>
        <p:spPr>
          <a:xfrm>
            <a:off x="7904856" y="6028744"/>
            <a:ext cx="715305" cy="9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82316EEE-F298-40C8-924D-BA7AD546EA6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5249" b="88144"/>
          <a:stretch/>
        </p:blipFill>
        <p:spPr>
          <a:xfrm>
            <a:off x="6357555" y="6033641"/>
            <a:ext cx="715305" cy="845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DBBC7CFB-C3B0-4E1A-883E-1891F76A6E3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394" r="4931" b="87287"/>
          <a:stretch/>
        </p:blipFill>
        <p:spPr>
          <a:xfrm>
            <a:off x="7137487" y="6027530"/>
            <a:ext cx="708414" cy="90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3BF18B5-605F-4915-91BD-6ADDFC9E1A20}"/>
              </a:ext>
            </a:extLst>
          </p:cNvPr>
          <p:cNvSpPr/>
          <p:nvPr/>
        </p:nvSpPr>
        <p:spPr>
          <a:xfrm>
            <a:off x="6266985" y="364827"/>
            <a:ext cx="3356515" cy="645331"/>
          </a:xfrm>
          <a:prstGeom prst="rect">
            <a:avLst/>
          </a:prstGeom>
          <a:solidFill>
            <a:srgbClr val="054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854BB42-ABBC-4260-8AF2-DE08FB7B9F7A}"/>
              </a:ext>
            </a:extLst>
          </p:cNvPr>
          <p:cNvSpPr/>
          <p:nvPr/>
        </p:nvSpPr>
        <p:spPr>
          <a:xfrm>
            <a:off x="6429205" y="460561"/>
            <a:ext cx="2628177" cy="407822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300" dirty="0">
                <a:solidFill>
                  <a:schemeClr val="bg2">
                    <a:lumMod val="25000"/>
                  </a:schemeClr>
                </a:solidFill>
              </a:rPr>
              <a:t>    Animal Shelter</a:t>
            </a:r>
          </a:p>
        </p:txBody>
      </p:sp>
      <p:sp>
        <p:nvSpPr>
          <p:cNvPr id="79" name="Half Frame 78">
            <a:extLst>
              <a:ext uri="{FF2B5EF4-FFF2-40B4-BE49-F238E27FC236}">
                <a16:creationId xmlns:a16="http://schemas.microsoft.com/office/drawing/2014/main" id="{E1D706CA-2EE9-43FB-8B62-C6CFD9ECA147}"/>
              </a:ext>
            </a:extLst>
          </p:cNvPr>
          <p:cNvSpPr/>
          <p:nvPr/>
        </p:nvSpPr>
        <p:spPr>
          <a:xfrm rot="18900000">
            <a:off x="6556806" y="616742"/>
            <a:ext cx="112809" cy="112809"/>
          </a:xfrm>
          <a:prstGeom prst="halfFrame">
            <a:avLst>
              <a:gd name="adj1" fmla="val 15521"/>
              <a:gd name="adj2" fmla="val 13901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C5BA97-4E6A-4A12-8B7F-38876FBD7BED}"/>
              </a:ext>
            </a:extLst>
          </p:cNvPr>
          <p:cNvSpPr txBox="1"/>
          <p:nvPr/>
        </p:nvSpPr>
        <p:spPr>
          <a:xfrm>
            <a:off x="7647322" y="521455"/>
            <a:ext cx="1223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</a:rPr>
              <a:t>Current Location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D24FC3A3-9366-4893-AECC-5A987A8F7766}"/>
              </a:ext>
            </a:extLst>
          </p:cNvPr>
          <p:cNvSpPr txBox="1"/>
          <p:nvPr/>
        </p:nvSpPr>
        <p:spPr>
          <a:xfrm>
            <a:off x="8430407" y="6403968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00438F0-83E1-419F-9ED2-3FC06751CFAC}"/>
              </a:ext>
            </a:extLst>
          </p:cNvPr>
          <p:cNvCxnSpPr/>
          <p:nvPr/>
        </p:nvCxnSpPr>
        <p:spPr>
          <a:xfrm>
            <a:off x="6308920" y="6579558"/>
            <a:ext cx="643199" cy="0"/>
          </a:xfrm>
          <a:prstGeom prst="line">
            <a:avLst/>
          </a:prstGeom>
          <a:ln w="28575">
            <a:solidFill>
              <a:srgbClr val="05498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6DB7083-E597-4089-B4D8-D650A1B2785A}"/>
              </a:ext>
            </a:extLst>
          </p:cNvPr>
          <p:cNvSpPr txBox="1"/>
          <p:nvPr/>
        </p:nvSpPr>
        <p:spPr>
          <a:xfrm>
            <a:off x="8704267" y="3489700"/>
            <a:ext cx="914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0.8 Km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B134DA2B-0B40-4ECA-8013-1846B1481CD5}"/>
              </a:ext>
            </a:extLst>
          </p:cNvPr>
          <p:cNvSpPr/>
          <p:nvPr/>
        </p:nvSpPr>
        <p:spPr>
          <a:xfrm>
            <a:off x="7450173" y="1152923"/>
            <a:ext cx="948838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Distance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46FFF469-8ACD-4757-9A0D-21DB69FC971B}"/>
              </a:ext>
            </a:extLst>
          </p:cNvPr>
          <p:cNvSpPr/>
          <p:nvPr/>
        </p:nvSpPr>
        <p:spPr>
          <a:xfrm>
            <a:off x="6371063" y="1146568"/>
            <a:ext cx="941284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Pet Filters</a:t>
            </a:r>
          </a:p>
        </p:txBody>
      </p:sp>
      <p:pic>
        <p:nvPicPr>
          <p:cNvPr id="158" name="Graphic 157" descr="Filter">
            <a:extLst>
              <a:ext uri="{FF2B5EF4-FFF2-40B4-BE49-F238E27FC236}">
                <a16:creationId xmlns:a16="http://schemas.microsoft.com/office/drawing/2014/main" id="{F80327C9-F707-4516-A49B-F5811EE2FD4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97103" y="1208688"/>
            <a:ext cx="216108" cy="216108"/>
          </a:xfrm>
          <a:prstGeom prst="rect">
            <a:avLst/>
          </a:prstGeom>
        </p:spPr>
      </p:pic>
      <p:pic>
        <p:nvPicPr>
          <p:cNvPr id="159" name="Graphic 158" descr="Ruler">
            <a:extLst>
              <a:ext uri="{FF2B5EF4-FFF2-40B4-BE49-F238E27FC236}">
                <a16:creationId xmlns:a16="http://schemas.microsoft.com/office/drawing/2014/main" id="{FF850EE4-0AB6-4FBA-8F0E-C150BCF0EC5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480215" y="1187264"/>
            <a:ext cx="282580" cy="282580"/>
          </a:xfrm>
          <a:prstGeom prst="rect">
            <a:avLst/>
          </a:prstGeom>
        </p:spPr>
      </p:pic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9F67D71B-5357-48F6-BF8D-41F7BE757AF6}"/>
              </a:ext>
            </a:extLst>
          </p:cNvPr>
          <p:cNvSpPr/>
          <p:nvPr/>
        </p:nvSpPr>
        <p:spPr>
          <a:xfrm>
            <a:off x="8536837" y="1146567"/>
            <a:ext cx="948838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I help?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AA52FD03-E3F1-4FCB-B796-1907D479F273}"/>
              </a:ext>
            </a:extLst>
          </p:cNvPr>
          <p:cNvCxnSpPr>
            <a:cxnSpLocks/>
          </p:cNvCxnSpPr>
          <p:nvPr/>
        </p:nvCxnSpPr>
        <p:spPr>
          <a:xfrm>
            <a:off x="6249473" y="6118205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Map with pin">
            <a:extLst>
              <a:ext uri="{FF2B5EF4-FFF2-40B4-BE49-F238E27FC236}">
                <a16:creationId xmlns:a16="http://schemas.microsoft.com/office/drawing/2014/main" id="{5950C43C-DD8F-4B5F-B028-258A30FA47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9161154" y="476525"/>
            <a:ext cx="358573" cy="35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5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A976A26-A836-4CB7-8F2D-1032A0BC7EB4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8C29C18B-DE78-4261-8AEB-6D60E610AA31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" r="46312"/>
          <a:stretch/>
        </p:blipFill>
        <p:spPr>
          <a:xfrm>
            <a:off x="8469845" y="367857"/>
            <a:ext cx="1153657" cy="214884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A2F37-2B1B-430A-AD21-DD8E5FD56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9784" r="5846" b="30268"/>
          <a:stretch/>
        </p:blipFill>
        <p:spPr>
          <a:xfrm>
            <a:off x="6271034" y="365125"/>
            <a:ext cx="2156266" cy="21515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E642A-658A-4F17-A5CA-E6FE3E1F3318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Graphic 48" descr="Star">
            <a:extLst>
              <a:ext uri="{FF2B5EF4-FFF2-40B4-BE49-F238E27FC236}">
                <a16:creationId xmlns:a16="http://schemas.microsoft.com/office/drawing/2014/main" id="{8CB8B0FC-30ED-4E20-BB28-EDE5A78F7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D789460-DDA6-4FDF-B8B9-3D2EE2D09582}"/>
              </a:ext>
            </a:extLst>
          </p:cNvPr>
          <p:cNvSpPr txBox="1"/>
          <p:nvPr/>
        </p:nvSpPr>
        <p:spPr>
          <a:xfrm>
            <a:off x="8449523" y="638762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EDB312B-8D51-4ADD-8B83-4273430B2E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087"/>
          <a:stretch/>
        </p:blipFill>
        <p:spPr>
          <a:xfrm>
            <a:off x="6352174" y="3773101"/>
            <a:ext cx="603504" cy="60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942DF5F-34DF-406D-BC16-EC0BDD6C83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332" y="3766913"/>
            <a:ext cx="599789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A6DA5C23-5682-4FC4-919B-59377074CDE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87593" y="3766631"/>
            <a:ext cx="603504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5650407-DEC1-4FEB-9A13-82DF4AB734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9237"/>
          <a:stretch/>
        </p:blipFill>
        <p:spPr>
          <a:xfrm>
            <a:off x="8255516" y="3764394"/>
            <a:ext cx="601851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DB0099F-26AB-4560-A3BE-48541A54E4A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37" r="3290"/>
          <a:stretch/>
        </p:blipFill>
        <p:spPr>
          <a:xfrm>
            <a:off x="8887360" y="3766913"/>
            <a:ext cx="600306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82316EEE-F298-40C8-924D-BA7AD546EA6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249" t="2" r="77971" b="872"/>
          <a:stretch/>
        </p:blipFill>
        <p:spPr>
          <a:xfrm>
            <a:off x="9515377" y="3766913"/>
            <a:ext cx="108125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98D5B4F1-A576-42AE-8756-7424292B1B60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Graphic 111" descr="Star">
            <a:extLst>
              <a:ext uri="{FF2B5EF4-FFF2-40B4-BE49-F238E27FC236}">
                <a16:creationId xmlns:a16="http://schemas.microsoft.com/office/drawing/2014/main" id="{B11B1200-775B-4A24-8B6E-0B6C62BEEC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D24FC3A3-9366-4893-AECC-5A987A8F7766}"/>
              </a:ext>
            </a:extLst>
          </p:cNvPr>
          <p:cNvSpPr txBox="1"/>
          <p:nvPr/>
        </p:nvSpPr>
        <p:spPr>
          <a:xfrm>
            <a:off x="8449523" y="6381294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122" name="Picture 2">
            <a:extLst>
              <a:ext uri="{FF2B5EF4-FFF2-40B4-BE49-F238E27FC236}">
                <a16:creationId xmlns:a16="http://schemas.microsoft.com/office/drawing/2014/main" id="{2FE3376E-4305-476A-86FE-9C007B401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B4D21F4-E06E-44A1-AF6B-D19FDEB8CBE4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3613D-13B5-4A77-9BD4-A8B7B79432FC}"/>
              </a:ext>
            </a:extLst>
          </p:cNvPr>
          <p:cNvSpPr/>
          <p:nvPr/>
        </p:nvSpPr>
        <p:spPr>
          <a:xfrm>
            <a:off x="6266987" y="2521785"/>
            <a:ext cx="1877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ED2C37-7A4E-441E-8F53-15267F4A0F3B}"/>
              </a:ext>
            </a:extLst>
          </p:cNvPr>
          <p:cNvSpPr/>
          <p:nvPr/>
        </p:nvSpPr>
        <p:spPr>
          <a:xfrm>
            <a:off x="8885564" y="415421"/>
            <a:ext cx="307127" cy="307127"/>
          </a:xfrm>
          <a:prstGeom prst="ellipse">
            <a:avLst/>
          </a:prstGeom>
          <a:solidFill>
            <a:schemeClr val="bg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Share">
            <a:extLst>
              <a:ext uri="{FF2B5EF4-FFF2-40B4-BE49-F238E27FC236}">
                <a16:creationId xmlns:a16="http://schemas.microsoft.com/office/drawing/2014/main" id="{7E22F62B-D544-4F28-877E-D563640E0C9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99546" y="450577"/>
            <a:ext cx="236816" cy="236816"/>
          </a:xfrm>
          <a:prstGeom prst="rect">
            <a:avLst/>
          </a:prstGeom>
        </p:spPr>
      </p:pic>
      <p:sp>
        <p:nvSpPr>
          <p:cNvPr id="105" name="Oval 104">
            <a:extLst>
              <a:ext uri="{FF2B5EF4-FFF2-40B4-BE49-F238E27FC236}">
                <a16:creationId xmlns:a16="http://schemas.microsoft.com/office/drawing/2014/main" id="{DEA7373F-8B1A-48F6-817D-A4A18ACD383D}"/>
              </a:ext>
            </a:extLst>
          </p:cNvPr>
          <p:cNvSpPr/>
          <p:nvPr/>
        </p:nvSpPr>
        <p:spPr>
          <a:xfrm>
            <a:off x="9256946" y="404657"/>
            <a:ext cx="307127" cy="307127"/>
          </a:xfrm>
          <a:prstGeom prst="ellipse">
            <a:avLst/>
          </a:prstGeom>
          <a:solidFill>
            <a:schemeClr val="bg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2A486F-9DFF-4324-92EF-EC93F3351639}"/>
              </a:ext>
            </a:extLst>
          </p:cNvPr>
          <p:cNvSpPr/>
          <p:nvPr/>
        </p:nvSpPr>
        <p:spPr>
          <a:xfrm rot="5400000">
            <a:off x="9305515" y="37405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C2980E94-9146-4F5D-B8B6-5251300D6B60}"/>
              </a:ext>
            </a:extLst>
          </p:cNvPr>
          <p:cNvSpPr/>
          <p:nvPr/>
        </p:nvSpPr>
        <p:spPr>
          <a:xfrm>
            <a:off x="6339096" y="464115"/>
            <a:ext cx="307127" cy="307127"/>
          </a:xfrm>
          <a:prstGeom prst="ellipse">
            <a:avLst/>
          </a:prstGeom>
          <a:solidFill>
            <a:schemeClr val="bg2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ym typeface="Wingdings" panose="05000000000000000000" pitchFamily="2" charset="2"/>
              </a:rPr>
              <a:t></a:t>
            </a:r>
            <a:endParaRPr lang="en-US" sz="1600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944050C-2C60-4DA2-8FC1-3E16BF23687F}"/>
              </a:ext>
            </a:extLst>
          </p:cNvPr>
          <p:cNvSpPr/>
          <p:nvPr/>
        </p:nvSpPr>
        <p:spPr>
          <a:xfrm>
            <a:off x="6266987" y="2786472"/>
            <a:ext cx="20185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Animal Shelter · Cats, Dogs, Others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C770FCD-409D-4929-9EEA-0726995F8DDC}"/>
              </a:ext>
            </a:extLst>
          </p:cNvPr>
          <p:cNvCxnSpPr>
            <a:cxnSpLocks/>
          </p:cNvCxnSpPr>
          <p:nvPr/>
        </p:nvCxnSpPr>
        <p:spPr>
          <a:xfrm>
            <a:off x="6266987" y="3307192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5AA3DEEF-2BC0-4489-9AFA-CED58F1944AB}"/>
              </a:ext>
            </a:extLst>
          </p:cNvPr>
          <p:cNvSpPr/>
          <p:nvPr/>
        </p:nvSpPr>
        <p:spPr>
          <a:xfrm>
            <a:off x="7292058" y="3044532"/>
            <a:ext cx="1059605" cy="1517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Donations Needed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1B7DE1D9-858C-4E95-859B-33C6F8917017}"/>
              </a:ext>
            </a:extLst>
          </p:cNvPr>
          <p:cNvSpPr/>
          <p:nvPr/>
        </p:nvSpPr>
        <p:spPr>
          <a:xfrm>
            <a:off x="6356627" y="3043421"/>
            <a:ext cx="902502" cy="14600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2C3836D-C806-45E3-A5A3-41C4F563325E}"/>
              </a:ext>
            </a:extLst>
          </p:cNvPr>
          <p:cNvSpPr/>
          <p:nvPr/>
        </p:nvSpPr>
        <p:spPr>
          <a:xfrm>
            <a:off x="6266987" y="3389645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Dogs </a:t>
            </a:r>
          </a:p>
        </p:txBody>
      </p:sp>
      <p:pic>
        <p:nvPicPr>
          <p:cNvPr id="1026" name="Picture 2" descr="Dog - Free animals icons">
            <a:extLst>
              <a:ext uri="{FF2B5EF4-FFF2-40B4-BE49-F238E27FC236}">
                <a16:creationId xmlns:a16="http://schemas.microsoft.com/office/drawing/2014/main" id="{5A0F7E3F-DBA8-473F-BE25-4C86B7C8C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17" y="3440397"/>
            <a:ext cx="303118" cy="3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D3DE3E-0122-4CEC-89F1-3AD9D868E1A1}"/>
              </a:ext>
            </a:extLst>
          </p:cNvPr>
          <p:cNvSpPr txBox="1"/>
          <p:nvPr/>
        </p:nvSpPr>
        <p:spPr>
          <a:xfrm>
            <a:off x="636422" y="2324361"/>
            <a:ext cx="3529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Dog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“Other” 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the same as before?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5AB4C16-AC5D-4A9E-816A-1411C01E01A9}"/>
              </a:ext>
            </a:extLst>
          </p:cNvPr>
          <p:cNvSpPr/>
          <p:nvPr/>
        </p:nvSpPr>
        <p:spPr>
          <a:xfrm>
            <a:off x="6277049" y="4474578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Cats </a:t>
            </a:r>
          </a:p>
        </p:txBody>
      </p:sp>
      <p:pic>
        <p:nvPicPr>
          <p:cNvPr id="1030" name="Picture 6" descr="Cat Icon | Line Iconset | IconsMind">
            <a:extLst>
              <a:ext uri="{FF2B5EF4-FFF2-40B4-BE49-F238E27FC236}">
                <a16:creationId xmlns:a16="http://schemas.microsoft.com/office/drawing/2014/main" id="{940FE4DF-B0ED-4E4D-A305-DEA86587A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467" y="4519413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546CC68-ABCF-46E7-ADD5-5CA3AD84DF42}"/>
              </a:ext>
            </a:extLst>
          </p:cNvPr>
          <p:cNvCxnSpPr>
            <a:cxnSpLocks/>
          </p:cNvCxnSpPr>
          <p:nvPr/>
        </p:nvCxnSpPr>
        <p:spPr>
          <a:xfrm>
            <a:off x="6304151" y="4454859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3347587-E25E-4286-AE4C-D283FC3556B3}"/>
              </a:ext>
            </a:extLst>
          </p:cNvPr>
          <p:cNvSpPr txBox="1"/>
          <p:nvPr/>
        </p:nvSpPr>
        <p:spPr>
          <a:xfrm>
            <a:off x="6304150" y="4195378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Missy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6504839-E5E6-49E7-A27B-4DCF11746C34}"/>
              </a:ext>
            </a:extLst>
          </p:cNvPr>
          <p:cNvSpPr txBox="1"/>
          <p:nvPr/>
        </p:nvSpPr>
        <p:spPr>
          <a:xfrm>
            <a:off x="6930276" y="4189041"/>
            <a:ext cx="606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Pebbles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7E72FA6-05FB-4620-BC1D-A4BD4F127F8F}"/>
              </a:ext>
            </a:extLst>
          </p:cNvPr>
          <p:cNvSpPr txBox="1"/>
          <p:nvPr/>
        </p:nvSpPr>
        <p:spPr>
          <a:xfrm>
            <a:off x="7585045" y="4188202"/>
            <a:ext cx="6061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Thor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27EBAEA-4A84-4693-825B-FEC56654D820}"/>
              </a:ext>
            </a:extLst>
          </p:cNvPr>
          <p:cNvSpPr txBox="1"/>
          <p:nvPr/>
        </p:nvSpPr>
        <p:spPr>
          <a:xfrm>
            <a:off x="8198631" y="4178832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Sir Nicholas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7451F7A-54AC-4355-B20A-9880FB3A9915}"/>
              </a:ext>
            </a:extLst>
          </p:cNvPr>
          <p:cNvSpPr txBox="1"/>
          <p:nvPr/>
        </p:nvSpPr>
        <p:spPr>
          <a:xfrm>
            <a:off x="8830528" y="4172506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Scout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C48CE8E-87FA-43DD-B9C5-26E1D456D7F2}"/>
              </a:ext>
            </a:extLst>
          </p:cNvPr>
          <p:cNvSpPr txBox="1"/>
          <p:nvPr/>
        </p:nvSpPr>
        <p:spPr>
          <a:xfrm>
            <a:off x="9467203" y="4171866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5B8A9D-FCC4-435A-A34D-19A9942199F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356"/>
          <a:stretch/>
        </p:blipFill>
        <p:spPr>
          <a:xfrm>
            <a:off x="6352174" y="4855260"/>
            <a:ext cx="599392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D26569-6AA6-4CC4-9D7D-79607F9F5EC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7700"/>
          <a:stretch/>
        </p:blipFill>
        <p:spPr>
          <a:xfrm>
            <a:off x="6982591" y="4864144"/>
            <a:ext cx="602454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7DC023-1766-4739-B50E-2A52B13C77D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621834" y="4857766"/>
            <a:ext cx="606784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B935E2-A36A-4D30-8D04-6B9552154B51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49" t="6410"/>
          <a:stretch/>
        </p:blipFill>
        <p:spPr>
          <a:xfrm>
            <a:off x="8253863" y="4860476"/>
            <a:ext cx="603504" cy="605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E51D42-4714-4FBC-B259-09EB6C76D5C8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12789" r="2052"/>
          <a:stretch/>
        </p:blipFill>
        <p:spPr>
          <a:xfrm>
            <a:off x="8887591" y="4847186"/>
            <a:ext cx="600075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C49B440-B99A-4988-AA41-450F2437D4B7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r="81587"/>
          <a:stretch/>
        </p:blipFill>
        <p:spPr>
          <a:xfrm>
            <a:off x="9511540" y="4847186"/>
            <a:ext cx="115697" cy="603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5C4CBFFE-AE4B-4787-8D18-BFB2778408F6}"/>
              </a:ext>
            </a:extLst>
          </p:cNvPr>
          <p:cNvSpPr txBox="1"/>
          <p:nvPr/>
        </p:nvSpPr>
        <p:spPr>
          <a:xfrm>
            <a:off x="6321149" y="5276393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Kittie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03B4ED6-1155-48B6-913F-69ADC612DC1C}"/>
              </a:ext>
            </a:extLst>
          </p:cNvPr>
          <p:cNvSpPr txBox="1"/>
          <p:nvPr/>
        </p:nvSpPr>
        <p:spPr>
          <a:xfrm>
            <a:off x="6954623" y="5276393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Rosa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FD19CC36-6526-4016-BFA3-BB36FCB79FDC}"/>
              </a:ext>
            </a:extLst>
          </p:cNvPr>
          <p:cNvSpPr txBox="1"/>
          <p:nvPr/>
        </p:nvSpPr>
        <p:spPr>
          <a:xfrm>
            <a:off x="7582569" y="5257332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Tigre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4B1A7D8-E693-4A7C-B130-5B07F8EBD525}"/>
              </a:ext>
            </a:extLst>
          </p:cNvPr>
          <p:cNvSpPr txBox="1"/>
          <p:nvPr/>
        </p:nvSpPr>
        <p:spPr>
          <a:xfrm>
            <a:off x="8216084" y="5272204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Nicole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D6D414BD-F85A-43A7-B13B-A5AE427FD881}"/>
              </a:ext>
            </a:extLst>
          </p:cNvPr>
          <p:cNvSpPr txBox="1"/>
          <p:nvPr/>
        </p:nvSpPr>
        <p:spPr>
          <a:xfrm>
            <a:off x="8849230" y="5264630"/>
            <a:ext cx="728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Miss Prowl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36401E-ABBE-427F-85A4-0F97A1004769}"/>
              </a:ext>
            </a:extLst>
          </p:cNvPr>
          <p:cNvSpPr txBox="1"/>
          <p:nvPr/>
        </p:nvSpPr>
        <p:spPr>
          <a:xfrm>
            <a:off x="9463400" y="5236918"/>
            <a:ext cx="728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41C991A-C76E-4C80-BDB2-87B467197723}"/>
              </a:ext>
            </a:extLst>
          </p:cNvPr>
          <p:cNvCxnSpPr>
            <a:cxnSpLocks/>
          </p:cNvCxnSpPr>
          <p:nvPr/>
        </p:nvCxnSpPr>
        <p:spPr>
          <a:xfrm>
            <a:off x="6339096" y="5555062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09DC95-4B76-4693-9C0F-9C0460328C25}"/>
              </a:ext>
            </a:extLst>
          </p:cNvPr>
          <p:cNvSpPr/>
          <p:nvPr/>
        </p:nvSpPr>
        <p:spPr>
          <a:xfrm>
            <a:off x="6263252" y="561567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Others</a:t>
            </a:r>
          </a:p>
        </p:txBody>
      </p:sp>
      <p:pic>
        <p:nvPicPr>
          <p:cNvPr id="1032" name="Picture 8" descr="Sparrow Bird icon PNG and SVG Vector Free Download">
            <a:extLst>
              <a:ext uri="{FF2B5EF4-FFF2-40B4-BE49-F238E27FC236}">
                <a16:creationId xmlns:a16="http://schemas.microsoft.com/office/drawing/2014/main" id="{565F95C5-246B-4B95-8234-3BDE345A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706" y="5647695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38B489-2F5C-4FD8-A3E5-25E7B7580FD4}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2157" r="8599" b="77358"/>
          <a:stretch/>
        </p:blipFill>
        <p:spPr>
          <a:xfrm>
            <a:off x="6352638" y="5979642"/>
            <a:ext cx="600075" cy="1366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E24CC3-E07D-4B28-AD75-DFE3C2FD7697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8417" r="4456" b="77871"/>
          <a:stretch/>
        </p:blipFill>
        <p:spPr>
          <a:xfrm>
            <a:off x="6984436" y="5977358"/>
            <a:ext cx="598883" cy="1335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74152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9A976A26-A836-4CB7-8F2D-1032A0BC7EB4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AAC82-4881-4F30-81D4-74A578554C29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E285E63-CBB8-49C6-92F3-BF99B8395C7C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789460-DDA6-4FDF-B8B9-3D2EE2D09582}"/>
              </a:ext>
            </a:extLst>
          </p:cNvPr>
          <p:cNvSpPr txBox="1"/>
          <p:nvPr/>
        </p:nvSpPr>
        <p:spPr>
          <a:xfrm>
            <a:off x="8449523" y="638762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2980160-97D0-4146-A937-87A68734B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5649F64-FB2D-479B-8F6C-691CC1075150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pic>
        <p:nvPicPr>
          <p:cNvPr id="112" name="Graphic 111" descr="Star">
            <a:extLst>
              <a:ext uri="{FF2B5EF4-FFF2-40B4-BE49-F238E27FC236}">
                <a16:creationId xmlns:a16="http://schemas.microsoft.com/office/drawing/2014/main" id="{B11B1200-775B-4A24-8B6E-0B6C62BEE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6922" y="6191540"/>
            <a:ext cx="228600" cy="228600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B4D21F4-E06E-44A1-AF6B-D19FDEB8CBE4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pic>
        <p:nvPicPr>
          <p:cNvPr id="124" name="Graphic 123" descr="Magnifying glass">
            <a:extLst>
              <a:ext uri="{FF2B5EF4-FFF2-40B4-BE49-F238E27FC236}">
                <a16:creationId xmlns:a16="http://schemas.microsoft.com/office/drawing/2014/main" id="{FC161A29-117A-4CE0-9A6F-ED6915DF1C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FC987E6A-8E06-49E6-8646-1EC907733692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127" name="Graphic 126" descr="Hamburger Menu Icon">
            <a:extLst>
              <a:ext uri="{FF2B5EF4-FFF2-40B4-BE49-F238E27FC236}">
                <a16:creationId xmlns:a16="http://schemas.microsoft.com/office/drawing/2014/main" id="{D007DE1D-3314-49E1-9B77-6EE67CEAB0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FCE7A63-E86D-4BED-B47E-7EAA80DC6381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129" name="Graphic 128" descr="User">
            <a:extLst>
              <a:ext uri="{FF2B5EF4-FFF2-40B4-BE49-F238E27FC236}">
                <a16:creationId xmlns:a16="http://schemas.microsoft.com/office/drawing/2014/main" id="{864714ED-FC93-48CC-8997-EE503ADBB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130" name="Oval 129">
            <a:extLst>
              <a:ext uri="{FF2B5EF4-FFF2-40B4-BE49-F238E27FC236}">
                <a16:creationId xmlns:a16="http://schemas.microsoft.com/office/drawing/2014/main" id="{57673BAD-251D-4274-8DD9-9B28E9B9112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D62AD95-DEE7-43E4-9030-42B6009867CA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C3613D-13B5-4A77-9BD4-A8B7B79432FC}"/>
              </a:ext>
            </a:extLst>
          </p:cNvPr>
          <p:cNvSpPr/>
          <p:nvPr/>
        </p:nvSpPr>
        <p:spPr>
          <a:xfrm>
            <a:off x="7134992" y="429026"/>
            <a:ext cx="159909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pic>
        <p:nvPicPr>
          <p:cNvPr id="4" name="Graphic 3" descr="Share">
            <a:extLst>
              <a:ext uri="{FF2B5EF4-FFF2-40B4-BE49-F238E27FC236}">
                <a16:creationId xmlns:a16="http://schemas.microsoft.com/office/drawing/2014/main" id="{7E22F62B-D544-4F28-877E-D563640E0C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899546" y="450577"/>
            <a:ext cx="236816" cy="2368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F2A486F-9DFF-4324-92EF-EC93F3351639}"/>
              </a:ext>
            </a:extLst>
          </p:cNvPr>
          <p:cNvSpPr/>
          <p:nvPr/>
        </p:nvSpPr>
        <p:spPr>
          <a:xfrm rot="5400000">
            <a:off x="9284431" y="414251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…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C770FCD-409D-4929-9EEA-0726995F8DDC}"/>
              </a:ext>
            </a:extLst>
          </p:cNvPr>
          <p:cNvCxnSpPr>
            <a:cxnSpLocks/>
          </p:cNvCxnSpPr>
          <p:nvPr/>
        </p:nvCxnSpPr>
        <p:spPr>
          <a:xfrm>
            <a:off x="6256914" y="82716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41C991A-C76E-4C80-BDB2-87B467197723}"/>
              </a:ext>
            </a:extLst>
          </p:cNvPr>
          <p:cNvCxnSpPr>
            <a:cxnSpLocks/>
          </p:cNvCxnSpPr>
          <p:nvPr/>
        </p:nvCxnSpPr>
        <p:spPr>
          <a:xfrm>
            <a:off x="6266987" y="5338379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709DC95-4B76-4693-9C0F-9C0460328C25}"/>
              </a:ext>
            </a:extLst>
          </p:cNvPr>
          <p:cNvSpPr/>
          <p:nvPr/>
        </p:nvSpPr>
        <p:spPr>
          <a:xfrm>
            <a:off x="6276043" y="8614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Others</a:t>
            </a:r>
          </a:p>
        </p:txBody>
      </p:sp>
      <p:pic>
        <p:nvPicPr>
          <p:cNvPr id="1032" name="Picture 8" descr="Sparrow Bird icon PNG and SVG Vector Free Download">
            <a:extLst>
              <a:ext uri="{FF2B5EF4-FFF2-40B4-BE49-F238E27FC236}">
                <a16:creationId xmlns:a16="http://schemas.microsoft.com/office/drawing/2014/main" id="{565F95C5-246B-4B95-8234-3BDE345AE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497" y="89350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38B489-2F5C-4FD8-A3E5-25E7B7580FD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157" t="-1" r="8599" b="25"/>
          <a:stretch/>
        </p:blipFill>
        <p:spPr>
          <a:xfrm>
            <a:off x="6365429" y="1225447"/>
            <a:ext cx="600075" cy="6033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E24CC3-E07D-4B28-AD75-DFE3C2FD7697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8417" t="2" r="4452" b="24"/>
          <a:stretch/>
        </p:blipFill>
        <p:spPr>
          <a:xfrm>
            <a:off x="6997227" y="1223163"/>
            <a:ext cx="598883" cy="603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2D5533-59CC-4B67-AD2E-83B59DD8ADA2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4FB2F80-46C0-4AE2-91AD-9C88ABEFBEC6}"/>
              </a:ext>
            </a:extLst>
          </p:cNvPr>
          <p:cNvSpPr txBox="1"/>
          <p:nvPr/>
        </p:nvSpPr>
        <p:spPr>
          <a:xfrm>
            <a:off x="6951633" y="1631585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Squirt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15DAAD-DF8A-4A51-A384-48541373BC23}"/>
              </a:ext>
            </a:extLst>
          </p:cNvPr>
          <p:cNvSpPr txBox="1"/>
          <p:nvPr/>
        </p:nvSpPr>
        <p:spPr>
          <a:xfrm>
            <a:off x="6331044" y="1622469"/>
            <a:ext cx="4861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Zack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ED6AE9A-1787-4434-A504-8BD21B4F83D5}"/>
              </a:ext>
            </a:extLst>
          </p:cNvPr>
          <p:cNvCxnSpPr>
            <a:cxnSpLocks/>
          </p:cNvCxnSpPr>
          <p:nvPr/>
        </p:nvCxnSpPr>
        <p:spPr>
          <a:xfrm>
            <a:off x="6272098" y="1962867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 descr="Marker">
            <a:extLst>
              <a:ext uri="{FF2B5EF4-FFF2-40B4-BE49-F238E27FC236}">
                <a16:creationId xmlns:a16="http://schemas.microsoft.com/office/drawing/2014/main" id="{871521A7-507B-45CA-960C-DD1F5127FF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322979" y="2036202"/>
            <a:ext cx="307541" cy="307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E530D7-63DC-4369-A658-C12DEB1582DE}"/>
              </a:ext>
            </a:extLst>
          </p:cNvPr>
          <p:cNvSpPr/>
          <p:nvPr/>
        </p:nvSpPr>
        <p:spPr>
          <a:xfrm>
            <a:off x="6613044" y="2061718"/>
            <a:ext cx="2533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125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Wallaway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St., Cincinnati, Ohio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676E90-935B-44A9-87EB-52BDDAE30349}"/>
              </a:ext>
            </a:extLst>
          </p:cNvPr>
          <p:cNvGrpSpPr/>
          <p:nvPr/>
        </p:nvGrpSpPr>
        <p:grpSpPr>
          <a:xfrm>
            <a:off x="6416531" y="2600285"/>
            <a:ext cx="142920" cy="126720"/>
            <a:chOff x="6358577" y="2563081"/>
            <a:chExt cx="142920" cy="12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46EABE4-31DD-453F-8843-628BEEEC4D3C}"/>
                    </a:ext>
                  </a:extLst>
                </p14:cNvPr>
                <p14:cNvContentPartPr/>
                <p14:nvPr/>
              </p14:nvContentPartPr>
              <p14:xfrm>
                <a:off x="6358577" y="2563081"/>
                <a:ext cx="142920" cy="126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46EABE4-31DD-453F-8843-628BEEEC4D3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354257" y="2558761"/>
                  <a:ext cx="151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9C944F3-1305-4608-A59C-7B4904238DB2}"/>
                    </a:ext>
                  </a:extLst>
                </p14:cNvPr>
                <p14:cNvContentPartPr/>
                <p14:nvPr/>
              </p14:nvContentPartPr>
              <p14:xfrm>
                <a:off x="6414737" y="2582161"/>
                <a:ext cx="46440" cy="6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9C944F3-1305-4608-A59C-7B4904238D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410417" y="2577841"/>
                  <a:ext cx="55080" cy="7236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18" name="Table 21">
            <a:extLst>
              <a:ext uri="{FF2B5EF4-FFF2-40B4-BE49-F238E27FC236}">
                <a16:creationId xmlns:a16="http://schemas.microsoft.com/office/drawing/2014/main" id="{5A94F4A0-12D2-4E5D-89E6-2654B5194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171868"/>
              </p:ext>
            </p:extLst>
          </p:nvPr>
        </p:nvGraphicFramePr>
        <p:xfrm>
          <a:off x="6665466" y="2541771"/>
          <a:ext cx="2852021" cy="10146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0269">
                  <a:extLst>
                    <a:ext uri="{9D8B030D-6E8A-4147-A177-3AD203B41FA5}">
                      <a16:colId xmlns:a16="http://schemas.microsoft.com/office/drawing/2014/main" val="533846152"/>
                    </a:ext>
                  </a:extLst>
                </a:gridCol>
                <a:gridCol w="1461752">
                  <a:extLst>
                    <a:ext uri="{9D8B030D-6E8A-4147-A177-3AD203B41FA5}">
                      <a16:colId xmlns:a16="http://schemas.microsoft.com/office/drawing/2014/main" val="3975691954"/>
                    </a:ext>
                  </a:extLst>
                </a:gridCol>
              </a:tblGrid>
              <a:tr h="369041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Monday – Friday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9 AM – 12 PM</a:t>
                      </a:r>
                    </a:p>
                    <a:p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2:30 PM – 6 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8632602"/>
                  </a:ext>
                </a:extLst>
              </a:tr>
              <a:tr h="2787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Saturday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11 AM</a:t>
                      </a:r>
                      <a:r>
                        <a:rPr lang="en-US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– 4 PM</a:t>
                      </a:r>
                      <a:endParaRPr lang="en-US" sz="1200" dirty="0">
                        <a:solidFill>
                          <a:schemeClr val="bg2">
                            <a:lumMod val="25000"/>
                          </a:schemeClr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652375"/>
                  </a:ext>
                </a:extLst>
              </a:tr>
              <a:tr h="27873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Sunday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Closed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90331"/>
                  </a:ext>
                </a:extLst>
              </a:tr>
            </a:tbl>
          </a:graphicData>
        </a:graphic>
      </p:graphicFrame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F752D5-0BED-47C2-BE24-BBFFBF5D24EF}"/>
              </a:ext>
            </a:extLst>
          </p:cNvPr>
          <p:cNvCxnSpPr>
            <a:cxnSpLocks/>
          </p:cNvCxnSpPr>
          <p:nvPr/>
        </p:nvCxnSpPr>
        <p:spPr>
          <a:xfrm>
            <a:off x="6272097" y="2417921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3CACB1-A5B5-4874-AEDE-506E42BDA75A}"/>
              </a:ext>
            </a:extLst>
          </p:cNvPr>
          <p:cNvCxnSpPr>
            <a:cxnSpLocks/>
          </p:cNvCxnSpPr>
          <p:nvPr/>
        </p:nvCxnSpPr>
        <p:spPr>
          <a:xfrm>
            <a:off x="6257359" y="3647853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Cheers">
            <a:extLst>
              <a:ext uri="{FF2B5EF4-FFF2-40B4-BE49-F238E27FC236}">
                <a16:creationId xmlns:a16="http://schemas.microsoft.com/office/drawing/2014/main" id="{DD84958F-4CEB-4C34-840F-B0C1627C2FB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6351034" y="3796603"/>
            <a:ext cx="243314" cy="24331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E8F4DE8-8ECB-4E33-8109-1C6F216F510E}"/>
              </a:ext>
            </a:extLst>
          </p:cNvPr>
          <p:cNvSpPr/>
          <p:nvPr/>
        </p:nvSpPr>
        <p:spPr>
          <a:xfrm>
            <a:off x="6639542" y="3774508"/>
            <a:ext cx="12424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Volunteers OK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06F05D-9136-4ACA-8FD1-7A2C52397242}"/>
              </a:ext>
            </a:extLst>
          </p:cNvPr>
          <p:cNvSpPr txBox="1"/>
          <p:nvPr/>
        </p:nvSpPr>
        <p:spPr>
          <a:xfrm>
            <a:off x="6660750" y="4078262"/>
            <a:ext cx="25613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Here’s what the organization says: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CD4D780-E44B-4FC6-A76F-3458311F5A96}"/>
              </a:ext>
            </a:extLst>
          </p:cNvPr>
          <p:cNvSpPr txBox="1"/>
          <p:nvPr/>
        </p:nvSpPr>
        <p:spPr>
          <a:xfrm>
            <a:off x="6655639" y="4254950"/>
            <a:ext cx="2561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attend one of our 2-hour orientation sessions listed on our </a:t>
            </a:r>
            <a:r>
              <a:rPr lang="en-US" sz="1000" u="sng" dirty="0">
                <a:solidFill>
                  <a:srgbClr val="7FDDED"/>
                </a:solidFill>
              </a:rPr>
              <a:t>website</a:t>
            </a:r>
            <a:r>
              <a:rPr lang="en-US" sz="1000" dirty="0"/>
              <a:t>. Volunteers can participate in the following activities: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Clean cages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Socialize the cats</a:t>
            </a:r>
          </a:p>
          <a:p>
            <a:r>
              <a:rPr lang="en-US" sz="1000" b="1" dirty="0">
                <a:solidFill>
                  <a:schemeClr val="accent5">
                    <a:lumMod val="75000"/>
                  </a:schemeClr>
                </a:solidFill>
              </a:rPr>
              <a:t>See more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184BB8-D633-471C-AE9C-4305EC7DA1ED}"/>
              </a:ext>
            </a:extLst>
          </p:cNvPr>
          <p:cNvGrpSpPr/>
          <p:nvPr/>
        </p:nvGrpSpPr>
        <p:grpSpPr>
          <a:xfrm>
            <a:off x="6354613" y="5453555"/>
            <a:ext cx="200728" cy="134445"/>
            <a:chOff x="6354613" y="5453555"/>
            <a:chExt cx="200728" cy="1344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14:cNvPr>
                <p14:cNvContentPartPr/>
                <p14:nvPr/>
              </p14:nvContentPartPr>
              <p14:xfrm>
                <a:off x="6447463" y="5519570"/>
                <a:ext cx="107878" cy="456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3148" y="5515259"/>
                  <a:ext cx="116508" cy="5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14:cNvPr>
                <p14:cNvContentPartPr/>
                <p14:nvPr/>
              </p14:nvContentPartPr>
              <p14:xfrm>
                <a:off x="6465979" y="5548552"/>
                <a:ext cx="86946" cy="34081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61650" y="5544247"/>
                  <a:ext cx="95605" cy="42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14:cNvPr>
                <p14:cNvContentPartPr/>
                <p14:nvPr/>
              </p14:nvContentPartPr>
              <p14:xfrm>
                <a:off x="6354613" y="5516886"/>
                <a:ext cx="102511" cy="71114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50297" y="5512576"/>
                  <a:ext cx="111144" cy="7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14:cNvPr>
                <p14:cNvContentPartPr/>
                <p14:nvPr/>
              </p14:nvContentPartPr>
              <p14:xfrm>
                <a:off x="6454172" y="5453555"/>
                <a:ext cx="48572" cy="67625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9854" y="5449239"/>
                  <a:ext cx="57207" cy="76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14:cNvPr>
                <p14:cNvContentPartPr/>
                <p14:nvPr/>
              </p14:nvContentPartPr>
              <p14:xfrm>
                <a:off x="6417408" y="5455165"/>
                <a:ext cx="45620" cy="65478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3097" y="5450848"/>
                  <a:ext cx="54241" cy="7411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31E5536-0BBC-412E-9977-178F21AA87F9}"/>
              </a:ext>
            </a:extLst>
          </p:cNvPr>
          <p:cNvSpPr/>
          <p:nvPr/>
        </p:nvSpPr>
        <p:spPr>
          <a:xfrm>
            <a:off x="6592105" y="5400685"/>
            <a:ext cx="20265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Not in Need of Donations</a:t>
            </a:r>
          </a:p>
        </p:txBody>
      </p:sp>
    </p:spTree>
    <p:extLst>
      <p:ext uri="{BB962C8B-B14F-4D97-AF65-F5344CB8AC3E}">
        <p14:creationId xmlns:p14="http://schemas.microsoft.com/office/powerpoint/2010/main" val="362223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96A0046B-CE6E-4AC3-8541-3B318F45DE60}"/>
              </a:ext>
            </a:extLst>
          </p:cNvPr>
          <p:cNvSpPr/>
          <p:nvPr/>
        </p:nvSpPr>
        <p:spPr>
          <a:xfrm>
            <a:off x="6266987" y="832007"/>
            <a:ext cx="1684331" cy="369216"/>
          </a:xfrm>
          <a:prstGeom prst="rect">
            <a:avLst/>
          </a:prstGeom>
          <a:solidFill>
            <a:srgbClr val="0549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38B14-379D-41A7-904D-6D449CA0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0956" cy="1325563"/>
          </a:xfrm>
        </p:spPr>
        <p:txBody>
          <a:bodyPr/>
          <a:lstStyle/>
          <a:p>
            <a:r>
              <a:rPr lang="en-US" dirty="0"/>
              <a:t>How Can I help </a:t>
            </a:r>
            <a:br>
              <a:rPr lang="en-US" dirty="0"/>
            </a:br>
            <a:r>
              <a:rPr lang="en-US" i="1" dirty="0"/>
              <a:t>Volunteer Tab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BAB6-2BFA-4269-ADCF-44E3642B7A3A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421DF-1A22-4FC6-A1DB-BF1A10D7865B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7E3B8-85DF-402D-BAC2-3952525AADED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r">
            <a:extLst>
              <a:ext uri="{FF2B5EF4-FFF2-40B4-BE49-F238E27FC236}">
                <a16:creationId xmlns:a16="http://schemas.microsoft.com/office/drawing/2014/main" id="{E7A11050-3AC3-423F-A75F-BC38981B7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A84FE5-E692-4481-81E6-80C32C55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46D91-C44D-4E59-9DA0-5810E4A8FCD2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355341-3E2B-479D-87BA-D64E2F67005E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2CC71A-C19C-4E94-A641-1D2B09BCB8DD}"/>
              </a:ext>
            </a:extLst>
          </p:cNvPr>
          <p:cNvSpPr txBox="1"/>
          <p:nvPr/>
        </p:nvSpPr>
        <p:spPr>
          <a:xfrm>
            <a:off x="8430407" y="6403968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2" name="Graphic 51" descr="Magnifying glass">
            <a:extLst>
              <a:ext uri="{FF2B5EF4-FFF2-40B4-BE49-F238E27FC236}">
                <a16:creationId xmlns:a16="http://schemas.microsoft.com/office/drawing/2014/main" id="{0D91C867-64F9-480F-A3DD-2D00EE40B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B3B998A-A052-4F68-A29D-791EFC3CEB90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55" name="Graphic 54" descr="Hamburger Menu Icon">
            <a:extLst>
              <a:ext uri="{FF2B5EF4-FFF2-40B4-BE49-F238E27FC236}">
                <a16:creationId xmlns:a16="http://schemas.microsoft.com/office/drawing/2014/main" id="{4031C336-3133-4DEA-B706-6437FD45D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A3ACD42-271E-41A9-874F-91682B7FAA72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57" name="Graphic 56" descr="User">
            <a:extLst>
              <a:ext uri="{FF2B5EF4-FFF2-40B4-BE49-F238E27FC236}">
                <a16:creationId xmlns:a16="http://schemas.microsoft.com/office/drawing/2014/main" id="{B18049A6-C6BC-446B-AB43-ECDBE7180C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77B1DB48-2CB3-47BD-A973-F11DE8E0726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63CD8F-FA07-41E9-AB5A-42F367695277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29A6A5-0181-4902-B889-48581BF0A1A5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4284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A59FAD0-351C-4736-8F13-AD14EE4E703C}"/>
              </a:ext>
            </a:extLst>
          </p:cNvPr>
          <p:cNvSpPr/>
          <p:nvPr/>
        </p:nvSpPr>
        <p:spPr>
          <a:xfrm>
            <a:off x="7134992" y="429026"/>
            <a:ext cx="16417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I Help?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4EFEC5-8A5F-4D0F-AF0D-2BD845B9C8C8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B906FCD-9C16-4392-B233-35E108553EF3}"/>
              </a:ext>
            </a:extLst>
          </p:cNvPr>
          <p:cNvCxnSpPr>
            <a:cxnSpLocks/>
          </p:cNvCxnSpPr>
          <p:nvPr/>
        </p:nvCxnSpPr>
        <p:spPr>
          <a:xfrm>
            <a:off x="6263145" y="832007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38BC48-99D0-446F-831A-AC10ACDFB8E1}"/>
              </a:ext>
            </a:extLst>
          </p:cNvPr>
          <p:cNvSpPr txBox="1"/>
          <p:nvPr/>
        </p:nvSpPr>
        <p:spPr>
          <a:xfrm>
            <a:off x="154159" y="2541817"/>
            <a:ext cx="61066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the shelters that allow volunteers by order of distance</a:t>
            </a:r>
          </a:p>
          <a:p>
            <a:endParaRPr lang="en-US" dirty="0"/>
          </a:p>
          <a:p>
            <a:r>
              <a:rPr lang="en-US" dirty="0"/>
              <a:t>Filter by type of animal they have – Dog, Cat, Exotic (fix icon)</a:t>
            </a:r>
          </a:p>
          <a:p>
            <a:r>
              <a:rPr lang="en-US" dirty="0"/>
              <a:t>-- will show it’s selected based on boldness</a:t>
            </a:r>
          </a:p>
          <a:p>
            <a:r>
              <a:rPr lang="en-US" dirty="0"/>
              <a:t>	** another icon version needed for that!!**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** Need to figure out how to format the three animal icons bar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360465C-5A55-4601-9095-3367D551FC13}"/>
              </a:ext>
            </a:extLst>
          </p:cNvPr>
          <p:cNvCxnSpPr>
            <a:cxnSpLocks/>
          </p:cNvCxnSpPr>
          <p:nvPr/>
        </p:nvCxnSpPr>
        <p:spPr>
          <a:xfrm>
            <a:off x="6277060" y="4456494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Cheers">
            <a:extLst>
              <a:ext uri="{FF2B5EF4-FFF2-40B4-BE49-F238E27FC236}">
                <a16:creationId xmlns:a16="http://schemas.microsoft.com/office/drawing/2014/main" id="{03823B9A-4FB8-4922-97AD-20C0E8A2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576270" y="907982"/>
            <a:ext cx="243314" cy="24331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7A215AF-55D6-4C71-9961-97199FB1A137}"/>
              </a:ext>
            </a:extLst>
          </p:cNvPr>
          <p:cNvSpPr/>
          <p:nvPr/>
        </p:nvSpPr>
        <p:spPr>
          <a:xfrm>
            <a:off x="6864778" y="885887"/>
            <a:ext cx="883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C9E7658-3446-45E2-BC64-7EF60A11BB28}"/>
              </a:ext>
            </a:extLst>
          </p:cNvPr>
          <p:cNvSpPr txBox="1"/>
          <p:nvPr/>
        </p:nvSpPr>
        <p:spPr>
          <a:xfrm>
            <a:off x="6375391" y="1977343"/>
            <a:ext cx="25613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attend one of our 2-hour orientation sessions listed on our </a:t>
            </a:r>
            <a:r>
              <a:rPr lang="en-US" sz="1000" u="sng" dirty="0">
                <a:solidFill>
                  <a:srgbClr val="7FDDED"/>
                </a:solidFill>
              </a:rPr>
              <a:t>website</a:t>
            </a:r>
            <a:r>
              <a:rPr lang="en-US" sz="1000" dirty="0"/>
              <a:t>. Volunteers can participate in the following activities: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Clean cages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Socialize the cats</a:t>
            </a:r>
          </a:p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C34E84C-A974-455A-A9BC-D96E1E36427B}"/>
              </a:ext>
            </a:extLst>
          </p:cNvPr>
          <p:cNvSpPr/>
          <p:nvPr/>
        </p:nvSpPr>
        <p:spPr>
          <a:xfrm>
            <a:off x="6369782" y="1732865"/>
            <a:ext cx="1394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SPCA Cincinnati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10766D6-695F-42C3-B0AB-95CF436E61D9}"/>
              </a:ext>
            </a:extLst>
          </p:cNvPr>
          <p:cNvSpPr/>
          <p:nvPr/>
        </p:nvSpPr>
        <p:spPr>
          <a:xfrm>
            <a:off x="8801280" y="1726740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1.2 Km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83FF5A-FDD7-4F68-A675-9F6F6C3F48C4}"/>
              </a:ext>
            </a:extLst>
          </p:cNvPr>
          <p:cNvGrpSpPr/>
          <p:nvPr/>
        </p:nvGrpSpPr>
        <p:grpSpPr>
          <a:xfrm>
            <a:off x="8357530" y="947773"/>
            <a:ext cx="200728" cy="134445"/>
            <a:chOff x="6354613" y="5453555"/>
            <a:chExt cx="200728" cy="1344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A3C7C22-8535-48E9-B6CD-6630B36E34DD}"/>
                    </a:ext>
                  </a:extLst>
                </p14:cNvPr>
                <p14:cNvContentPartPr/>
                <p14:nvPr/>
              </p14:nvContentPartPr>
              <p14:xfrm>
                <a:off x="6447463" y="5519570"/>
                <a:ext cx="107878" cy="456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3148" y="5515259"/>
                  <a:ext cx="116508" cy="5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881A13-2954-44B7-A2CF-C352B8C0539E}"/>
                    </a:ext>
                  </a:extLst>
                </p14:cNvPr>
                <p14:cNvContentPartPr/>
                <p14:nvPr/>
              </p14:nvContentPartPr>
              <p14:xfrm>
                <a:off x="6465979" y="5548552"/>
                <a:ext cx="86946" cy="34081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61650" y="5544247"/>
                  <a:ext cx="95605" cy="42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854D8B2-B1B5-455B-9123-F2DF0877E148}"/>
                    </a:ext>
                  </a:extLst>
                </p14:cNvPr>
                <p14:cNvContentPartPr/>
                <p14:nvPr/>
              </p14:nvContentPartPr>
              <p14:xfrm>
                <a:off x="6354613" y="5516886"/>
                <a:ext cx="102511" cy="71114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50297" y="5512576"/>
                  <a:ext cx="111144" cy="7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24BE058-7E17-4399-AC50-02879FE30B44}"/>
                    </a:ext>
                  </a:extLst>
                </p14:cNvPr>
                <p14:cNvContentPartPr/>
                <p14:nvPr/>
              </p14:nvContentPartPr>
              <p14:xfrm>
                <a:off x="6454172" y="5453555"/>
                <a:ext cx="48572" cy="67625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9854" y="5449239"/>
                  <a:ext cx="57207" cy="76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E8A6449-6676-4F99-B49B-666A4D5BF2DD}"/>
                    </a:ext>
                  </a:extLst>
                </p14:cNvPr>
                <p14:cNvContentPartPr/>
                <p14:nvPr/>
              </p14:nvContentPartPr>
              <p14:xfrm>
                <a:off x="6417408" y="5455165"/>
                <a:ext cx="45620" cy="65478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3097" y="5450848"/>
                  <a:ext cx="54241" cy="7411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596D988-3B02-45AE-AD23-639C49F9F1E3}"/>
              </a:ext>
            </a:extLst>
          </p:cNvPr>
          <p:cNvSpPr/>
          <p:nvPr/>
        </p:nvSpPr>
        <p:spPr>
          <a:xfrm>
            <a:off x="8595022" y="894903"/>
            <a:ext cx="705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1DB402C-A7E2-4E86-AB41-EDA89481E138}"/>
              </a:ext>
            </a:extLst>
          </p:cNvPr>
          <p:cNvSpPr/>
          <p:nvPr/>
        </p:nvSpPr>
        <p:spPr>
          <a:xfrm>
            <a:off x="6332279" y="3108782"/>
            <a:ext cx="1140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Clifton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C9BA98B-F647-4A9D-83F5-2B6CEF9AEE3D}"/>
              </a:ext>
            </a:extLst>
          </p:cNvPr>
          <p:cNvSpPr/>
          <p:nvPr/>
        </p:nvSpPr>
        <p:spPr>
          <a:xfrm>
            <a:off x="8804739" y="3124513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3.2 Km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C7789C1-C0F5-4A26-B950-BC89337B3E02}"/>
              </a:ext>
            </a:extLst>
          </p:cNvPr>
          <p:cNvCxnSpPr>
            <a:cxnSpLocks/>
          </p:cNvCxnSpPr>
          <p:nvPr/>
        </p:nvCxnSpPr>
        <p:spPr>
          <a:xfrm>
            <a:off x="6295168" y="3043107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EED7AD8-A8D9-426A-8553-99743F8B7ADA}"/>
              </a:ext>
            </a:extLst>
          </p:cNvPr>
          <p:cNvCxnSpPr>
            <a:cxnSpLocks/>
          </p:cNvCxnSpPr>
          <p:nvPr/>
        </p:nvCxnSpPr>
        <p:spPr>
          <a:xfrm>
            <a:off x="6259546" y="1209126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699EA5B-46C7-4509-96CF-A547362EAB99}"/>
              </a:ext>
            </a:extLst>
          </p:cNvPr>
          <p:cNvCxnSpPr>
            <a:cxnSpLocks/>
          </p:cNvCxnSpPr>
          <p:nvPr/>
        </p:nvCxnSpPr>
        <p:spPr>
          <a:xfrm>
            <a:off x="7953736" y="835378"/>
            <a:ext cx="0" cy="3737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4F5FB274-FB65-442A-9D1B-99AFF7B46F4E}"/>
              </a:ext>
            </a:extLst>
          </p:cNvPr>
          <p:cNvSpPr txBox="1"/>
          <p:nvPr/>
        </p:nvSpPr>
        <p:spPr>
          <a:xfrm>
            <a:off x="6386854" y="3357516"/>
            <a:ext cx="3124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apply on our website</a:t>
            </a:r>
            <a:r>
              <a:rPr lang="en-US" sz="1000" u="sng" dirty="0">
                <a:solidFill>
                  <a:srgbClr val="7FDDED"/>
                </a:solidFill>
              </a:rPr>
              <a:t> SAAP.org/volunteer</a:t>
            </a:r>
            <a:r>
              <a:rPr lang="en-US" sz="1000" dirty="0"/>
              <a:t>. Volunteers attend adoption events held on the weekends at various locations. Volunteers comfort the animals and take them out on bathroom breaks. They’re also responsible for set-up and clean-up before and aft…</a:t>
            </a:r>
          </a:p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DD605D-8645-4284-AFC8-CF8226A44A81}"/>
              </a:ext>
            </a:extLst>
          </p:cNvPr>
          <p:cNvCxnSpPr>
            <a:cxnSpLocks/>
          </p:cNvCxnSpPr>
          <p:nvPr/>
        </p:nvCxnSpPr>
        <p:spPr>
          <a:xfrm>
            <a:off x="6259814" y="5841853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F68946B-B4C9-432D-B2F4-FA80C808171C}"/>
              </a:ext>
            </a:extLst>
          </p:cNvPr>
          <p:cNvSpPr/>
          <p:nvPr/>
        </p:nvSpPr>
        <p:spPr>
          <a:xfrm>
            <a:off x="6315033" y="4494141"/>
            <a:ext cx="1328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Loveland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5FEAF9A-52D5-4DF3-87BC-409D65B07A76}"/>
              </a:ext>
            </a:extLst>
          </p:cNvPr>
          <p:cNvSpPr/>
          <p:nvPr/>
        </p:nvSpPr>
        <p:spPr>
          <a:xfrm>
            <a:off x="8787493" y="4509872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5.1 Km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A72B4A9-8D66-48A2-94C7-6EE8326D400F}"/>
              </a:ext>
            </a:extLst>
          </p:cNvPr>
          <p:cNvSpPr txBox="1"/>
          <p:nvPr/>
        </p:nvSpPr>
        <p:spPr>
          <a:xfrm>
            <a:off x="6369608" y="4742875"/>
            <a:ext cx="3124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Please apply on our website</a:t>
            </a:r>
            <a:r>
              <a:rPr lang="en-US" sz="1000" u="sng" dirty="0">
                <a:solidFill>
                  <a:srgbClr val="7FDDED"/>
                </a:solidFill>
              </a:rPr>
              <a:t> SAAP.org/volunteer</a:t>
            </a:r>
            <a:r>
              <a:rPr lang="en-US" sz="1000" dirty="0"/>
              <a:t>. Volunteers attend adoption events held on the weekends at various locations. Volunteers comfort the animals and take them out on bathroom breaks. They’re also responsible for set-up and clean-up before and aft…</a:t>
            </a:r>
          </a:p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pic>
        <p:nvPicPr>
          <p:cNvPr id="119" name="Graphic 118" descr="Map with pin">
            <a:extLst>
              <a:ext uri="{FF2B5EF4-FFF2-40B4-BE49-F238E27FC236}">
                <a16:creationId xmlns:a16="http://schemas.microsoft.com/office/drawing/2014/main" id="{06BD68F3-91C0-4577-9917-A8DCD966DE6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96316" y="1320170"/>
            <a:ext cx="266426" cy="266426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ADA706F-1D7B-451F-85F1-FC5609EBF3B8}"/>
              </a:ext>
            </a:extLst>
          </p:cNvPr>
          <p:cNvCxnSpPr>
            <a:cxnSpLocks/>
          </p:cNvCxnSpPr>
          <p:nvPr/>
        </p:nvCxnSpPr>
        <p:spPr>
          <a:xfrm>
            <a:off x="6262154" y="1726740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8BB934A-661B-47E0-955D-E732C6CE9D17}"/>
              </a:ext>
            </a:extLst>
          </p:cNvPr>
          <p:cNvSpPr/>
          <p:nvPr/>
        </p:nvSpPr>
        <p:spPr>
          <a:xfrm>
            <a:off x="6277060" y="5894934"/>
            <a:ext cx="2082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Hamilton Humane Society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6962C09-D641-4DE2-BD29-6038F9B99705}"/>
              </a:ext>
            </a:extLst>
          </p:cNvPr>
          <p:cNvSpPr/>
          <p:nvPr/>
        </p:nvSpPr>
        <p:spPr>
          <a:xfrm>
            <a:off x="8749520" y="5910665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8.1 Km</a:t>
            </a:r>
          </a:p>
        </p:txBody>
      </p:sp>
      <p:pic>
        <p:nvPicPr>
          <p:cNvPr id="124" name="Picture 2" descr="Dog - Free animals icons">
            <a:extLst>
              <a:ext uri="{FF2B5EF4-FFF2-40B4-BE49-F238E27FC236}">
                <a16:creationId xmlns:a16="http://schemas.microsoft.com/office/drawing/2014/main" id="{9014A659-56D2-43AB-9A4C-355D0E189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68" y="1309014"/>
            <a:ext cx="303118" cy="3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Cat Icon | Line Iconset | IconsMind">
            <a:extLst>
              <a:ext uri="{FF2B5EF4-FFF2-40B4-BE49-F238E27FC236}">
                <a16:creationId xmlns:a16="http://schemas.microsoft.com/office/drawing/2014/main" id="{712274BD-D7DF-4557-9C3A-9ED302B11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997" y="1327774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8" descr="Sparrow Bird icon PNG and SVG Vector Free Download">
            <a:extLst>
              <a:ext uri="{FF2B5EF4-FFF2-40B4-BE49-F238E27FC236}">
                <a16:creationId xmlns:a16="http://schemas.microsoft.com/office/drawing/2014/main" id="{096DADE8-D90C-4E49-B023-2ADB6DD4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909" y="1317191"/>
            <a:ext cx="301752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98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 129">
            <a:extLst>
              <a:ext uri="{FF2B5EF4-FFF2-40B4-BE49-F238E27FC236}">
                <a16:creationId xmlns:a16="http://schemas.microsoft.com/office/drawing/2014/main" id="{96A0046B-CE6E-4AC3-8541-3B318F45DE60}"/>
              </a:ext>
            </a:extLst>
          </p:cNvPr>
          <p:cNvSpPr/>
          <p:nvPr/>
        </p:nvSpPr>
        <p:spPr>
          <a:xfrm>
            <a:off x="7953736" y="833831"/>
            <a:ext cx="1675381" cy="3692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38B14-379D-41A7-904D-6D449CA0B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0956" cy="1325563"/>
          </a:xfrm>
        </p:spPr>
        <p:txBody>
          <a:bodyPr/>
          <a:lstStyle/>
          <a:p>
            <a:r>
              <a:rPr lang="en-US" dirty="0"/>
              <a:t>How Can I help </a:t>
            </a:r>
            <a:br>
              <a:rPr lang="en-US" dirty="0"/>
            </a:br>
            <a:r>
              <a:rPr lang="en-US" i="1" dirty="0"/>
              <a:t>Donate Tab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26BAB6-2BFA-4269-ADCF-44E3642B7A3A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3421DF-1A22-4FC6-A1DB-BF1A10D7865B}"/>
              </a:ext>
            </a:extLst>
          </p:cNvPr>
          <p:cNvSpPr/>
          <p:nvPr/>
        </p:nvSpPr>
        <p:spPr>
          <a:xfrm>
            <a:off x="6266987" y="365125"/>
            <a:ext cx="3356515" cy="6269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87E3B8-85DF-402D-BAC2-3952525AADED}"/>
              </a:ext>
            </a:extLst>
          </p:cNvPr>
          <p:cNvSpPr/>
          <p:nvPr/>
        </p:nvSpPr>
        <p:spPr>
          <a:xfrm>
            <a:off x="7762795" y="6155472"/>
            <a:ext cx="1136265" cy="3902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r">
            <a:extLst>
              <a:ext uri="{FF2B5EF4-FFF2-40B4-BE49-F238E27FC236}">
                <a16:creationId xmlns:a16="http://schemas.microsoft.com/office/drawing/2014/main" id="{E7A11050-3AC3-423F-A75F-BC38981B7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0986" y="6137356"/>
            <a:ext cx="288074" cy="28807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A84FE5-E692-4481-81E6-80C32C55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99" y="6196019"/>
            <a:ext cx="238856" cy="2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D46D91-C44D-4E59-9DA0-5810E4A8FCD2}"/>
              </a:ext>
            </a:extLst>
          </p:cNvPr>
          <p:cNvSpPr txBox="1"/>
          <p:nvPr/>
        </p:nvSpPr>
        <p:spPr>
          <a:xfrm>
            <a:off x="7638439" y="6403968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Swipe Mode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355341-3E2B-479D-87BA-D64E2F67005E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E2CC71A-C19C-4E94-A641-1D2B09BCB8DD}"/>
              </a:ext>
            </a:extLst>
          </p:cNvPr>
          <p:cNvSpPr txBox="1"/>
          <p:nvPr/>
        </p:nvSpPr>
        <p:spPr>
          <a:xfrm>
            <a:off x="8430407" y="6403968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Favorites</a:t>
            </a:r>
          </a:p>
        </p:txBody>
      </p:sp>
      <p:pic>
        <p:nvPicPr>
          <p:cNvPr id="52" name="Graphic 51" descr="Magnifying glass">
            <a:extLst>
              <a:ext uri="{FF2B5EF4-FFF2-40B4-BE49-F238E27FC236}">
                <a16:creationId xmlns:a16="http://schemas.microsoft.com/office/drawing/2014/main" id="{0D91C867-64F9-480F-A3DD-2D00EE40B1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98744" y="6191540"/>
            <a:ext cx="228600" cy="2286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B3B998A-A052-4F68-A29D-791EFC3CEB90}"/>
              </a:ext>
            </a:extLst>
          </p:cNvPr>
          <p:cNvSpPr/>
          <p:nvPr/>
        </p:nvSpPr>
        <p:spPr>
          <a:xfrm>
            <a:off x="6374681" y="6381294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Search</a:t>
            </a:r>
          </a:p>
        </p:txBody>
      </p:sp>
      <p:pic>
        <p:nvPicPr>
          <p:cNvPr id="55" name="Graphic 54" descr="Hamburger Menu Icon">
            <a:extLst>
              <a:ext uri="{FF2B5EF4-FFF2-40B4-BE49-F238E27FC236}">
                <a16:creationId xmlns:a16="http://schemas.microsoft.com/office/drawing/2014/main" id="{4031C336-3133-4DEA-B706-6437FD45D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6316" y="6202165"/>
            <a:ext cx="228600" cy="2286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2A3ACD42-271E-41A9-874F-91682B7FAA72}"/>
              </a:ext>
            </a:extLst>
          </p:cNvPr>
          <p:cNvSpPr/>
          <p:nvPr/>
        </p:nvSpPr>
        <p:spPr>
          <a:xfrm>
            <a:off x="9092772" y="6385153"/>
            <a:ext cx="4187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</a:t>
            </a:r>
          </a:p>
        </p:txBody>
      </p:sp>
      <p:pic>
        <p:nvPicPr>
          <p:cNvPr id="57" name="Graphic 56" descr="User">
            <a:extLst>
              <a:ext uri="{FF2B5EF4-FFF2-40B4-BE49-F238E27FC236}">
                <a16:creationId xmlns:a16="http://schemas.microsoft.com/office/drawing/2014/main" id="{B18049A6-C6BC-446B-AB43-ECDBE7180C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49407" y="6203129"/>
            <a:ext cx="182880" cy="18288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77B1DB48-2CB3-47BD-A973-F11DE8E0726A}"/>
              </a:ext>
            </a:extLst>
          </p:cNvPr>
          <p:cNvSpPr/>
          <p:nvPr/>
        </p:nvSpPr>
        <p:spPr>
          <a:xfrm>
            <a:off x="7134992" y="6191699"/>
            <a:ext cx="205740" cy="205740"/>
          </a:xfrm>
          <a:prstGeom prst="ellipse">
            <a:avLst/>
          </a:prstGeom>
          <a:noFill/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63CD8F-FA07-41E9-AB5A-42F367695277}"/>
              </a:ext>
            </a:extLst>
          </p:cNvPr>
          <p:cNvSpPr/>
          <p:nvPr/>
        </p:nvSpPr>
        <p:spPr>
          <a:xfrm>
            <a:off x="7086915" y="6397311"/>
            <a:ext cx="3273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29A6A5-0181-4902-B889-48581BF0A1A5}"/>
              </a:ext>
            </a:extLst>
          </p:cNvPr>
          <p:cNvCxnSpPr>
            <a:cxnSpLocks/>
          </p:cNvCxnSpPr>
          <p:nvPr/>
        </p:nvCxnSpPr>
        <p:spPr>
          <a:xfrm>
            <a:off x="6263145" y="6118205"/>
            <a:ext cx="3342843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A59FAD0-351C-4736-8F13-AD14EE4E703C}"/>
              </a:ext>
            </a:extLst>
          </p:cNvPr>
          <p:cNvSpPr/>
          <p:nvPr/>
        </p:nvSpPr>
        <p:spPr>
          <a:xfrm>
            <a:off x="7134992" y="429026"/>
            <a:ext cx="164179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Can I Help?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4EFEC5-8A5F-4D0F-AF0D-2BD845B9C8C8}"/>
              </a:ext>
            </a:extLst>
          </p:cNvPr>
          <p:cNvSpPr txBox="1"/>
          <p:nvPr/>
        </p:nvSpPr>
        <p:spPr>
          <a:xfrm>
            <a:off x="6342129" y="43786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25000"/>
                  </a:schemeClr>
                </a:solidFill>
                <a:sym typeface="Wingdings" panose="05000000000000000000" pitchFamily="2" charset="2"/>
              </a:rPr>
              <a:t>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B906FCD-9C16-4392-B233-35E108553EF3}"/>
              </a:ext>
            </a:extLst>
          </p:cNvPr>
          <p:cNvCxnSpPr>
            <a:cxnSpLocks/>
          </p:cNvCxnSpPr>
          <p:nvPr/>
        </p:nvCxnSpPr>
        <p:spPr>
          <a:xfrm>
            <a:off x="6263145" y="832007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D38BC48-99D0-446F-831A-AC10ACDFB8E1}"/>
              </a:ext>
            </a:extLst>
          </p:cNvPr>
          <p:cNvSpPr txBox="1"/>
          <p:nvPr/>
        </p:nvSpPr>
        <p:spPr>
          <a:xfrm>
            <a:off x="183663" y="2562838"/>
            <a:ext cx="561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the shelters that allow volunteers by order of distance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360465C-5A55-4601-9095-3367D551FC13}"/>
              </a:ext>
            </a:extLst>
          </p:cNvPr>
          <p:cNvCxnSpPr>
            <a:cxnSpLocks/>
          </p:cNvCxnSpPr>
          <p:nvPr/>
        </p:nvCxnSpPr>
        <p:spPr>
          <a:xfrm>
            <a:off x="6277060" y="4456494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Graphic 80" descr="Cheers">
            <a:extLst>
              <a:ext uri="{FF2B5EF4-FFF2-40B4-BE49-F238E27FC236}">
                <a16:creationId xmlns:a16="http://schemas.microsoft.com/office/drawing/2014/main" id="{03823B9A-4FB8-4922-97AD-20C0E8A2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6576270" y="907982"/>
            <a:ext cx="243314" cy="24331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07A215AF-55D6-4C71-9961-97199FB1A137}"/>
              </a:ext>
            </a:extLst>
          </p:cNvPr>
          <p:cNvSpPr/>
          <p:nvPr/>
        </p:nvSpPr>
        <p:spPr>
          <a:xfrm>
            <a:off x="6864778" y="885887"/>
            <a:ext cx="8833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05498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Volunteer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C34E84C-A974-455A-A9BC-D96E1E36427B}"/>
              </a:ext>
            </a:extLst>
          </p:cNvPr>
          <p:cNvSpPr/>
          <p:nvPr/>
        </p:nvSpPr>
        <p:spPr>
          <a:xfrm>
            <a:off x="6369782" y="1751107"/>
            <a:ext cx="219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Tamagawa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Humane Society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10766D6-695F-42C3-B0AB-95CF436E61D9}"/>
              </a:ext>
            </a:extLst>
          </p:cNvPr>
          <p:cNvSpPr/>
          <p:nvPr/>
        </p:nvSpPr>
        <p:spPr>
          <a:xfrm>
            <a:off x="8801280" y="1744982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0.8 Km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83FF5A-FDD7-4F68-A675-9F6F6C3F48C4}"/>
              </a:ext>
            </a:extLst>
          </p:cNvPr>
          <p:cNvGrpSpPr/>
          <p:nvPr/>
        </p:nvGrpSpPr>
        <p:grpSpPr>
          <a:xfrm>
            <a:off x="8357530" y="947773"/>
            <a:ext cx="200728" cy="134445"/>
            <a:chOff x="6354613" y="5453555"/>
            <a:chExt cx="200728" cy="1344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A3C7C22-8535-48E9-B6CD-6630B36E34DD}"/>
                    </a:ext>
                  </a:extLst>
                </p14:cNvPr>
                <p14:cNvContentPartPr/>
                <p14:nvPr/>
              </p14:nvContentPartPr>
              <p14:xfrm>
                <a:off x="6447463" y="5519570"/>
                <a:ext cx="107878" cy="456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BA47B3-B3A5-404C-AD1E-9359714F915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43148" y="5515259"/>
                  <a:ext cx="116508" cy="54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4881A13-2954-44B7-A2CF-C352B8C0539E}"/>
                    </a:ext>
                  </a:extLst>
                </p14:cNvPr>
                <p14:cNvContentPartPr/>
                <p14:nvPr/>
              </p14:nvContentPartPr>
              <p14:xfrm>
                <a:off x="6465979" y="5548552"/>
                <a:ext cx="86946" cy="34081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A84247B-AFBC-40C5-8CB2-12955F7F52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461650" y="5544247"/>
                  <a:ext cx="95605" cy="42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854D8B2-B1B5-455B-9123-F2DF0877E148}"/>
                    </a:ext>
                  </a:extLst>
                </p14:cNvPr>
                <p14:cNvContentPartPr/>
                <p14:nvPr/>
              </p14:nvContentPartPr>
              <p14:xfrm>
                <a:off x="6354613" y="5516886"/>
                <a:ext cx="102511" cy="71114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0BB7ABB-D5DD-47D2-82B4-A138FDD237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50297" y="5512576"/>
                  <a:ext cx="111144" cy="797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B24BE058-7E17-4399-AC50-02879FE30B44}"/>
                    </a:ext>
                  </a:extLst>
                </p14:cNvPr>
                <p14:cNvContentPartPr/>
                <p14:nvPr/>
              </p14:nvContentPartPr>
              <p14:xfrm>
                <a:off x="6454172" y="5453555"/>
                <a:ext cx="48572" cy="67625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89491B-8973-48AF-AC91-50A5C8542E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49854" y="5449239"/>
                  <a:ext cx="57207" cy="762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E8A6449-6676-4F99-B49B-666A4D5BF2DD}"/>
                    </a:ext>
                  </a:extLst>
                </p14:cNvPr>
                <p14:cNvContentPartPr/>
                <p14:nvPr/>
              </p14:nvContentPartPr>
              <p14:xfrm>
                <a:off x="6417408" y="5455165"/>
                <a:ext cx="45620" cy="65478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75D9778-47A9-4359-ADA7-78596E92016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13097" y="5450848"/>
                  <a:ext cx="54241" cy="7411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5596D988-3B02-45AE-AD23-639C49F9F1E3}"/>
              </a:ext>
            </a:extLst>
          </p:cNvPr>
          <p:cNvSpPr/>
          <p:nvPr/>
        </p:nvSpPr>
        <p:spPr>
          <a:xfrm>
            <a:off x="8595022" y="894903"/>
            <a:ext cx="705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Donate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1DB402C-A7E2-4E86-AB41-EDA89481E138}"/>
              </a:ext>
            </a:extLst>
          </p:cNvPr>
          <p:cNvSpPr/>
          <p:nvPr/>
        </p:nvSpPr>
        <p:spPr>
          <a:xfrm>
            <a:off x="6332279" y="3108782"/>
            <a:ext cx="1140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Clifton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C9BA98B-F647-4A9D-83F5-2B6CEF9AEE3D}"/>
              </a:ext>
            </a:extLst>
          </p:cNvPr>
          <p:cNvSpPr/>
          <p:nvPr/>
        </p:nvSpPr>
        <p:spPr>
          <a:xfrm>
            <a:off x="8804739" y="3124513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3.2 Km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C7789C1-C0F5-4A26-B950-BC89337B3E02}"/>
              </a:ext>
            </a:extLst>
          </p:cNvPr>
          <p:cNvCxnSpPr>
            <a:cxnSpLocks/>
          </p:cNvCxnSpPr>
          <p:nvPr/>
        </p:nvCxnSpPr>
        <p:spPr>
          <a:xfrm>
            <a:off x="6295168" y="3043107"/>
            <a:ext cx="322252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EED7AD8-A8D9-426A-8553-99743F8B7ADA}"/>
              </a:ext>
            </a:extLst>
          </p:cNvPr>
          <p:cNvCxnSpPr>
            <a:cxnSpLocks/>
          </p:cNvCxnSpPr>
          <p:nvPr/>
        </p:nvCxnSpPr>
        <p:spPr>
          <a:xfrm>
            <a:off x="6259546" y="1209126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699EA5B-46C7-4509-96CF-A547362EAB99}"/>
              </a:ext>
            </a:extLst>
          </p:cNvPr>
          <p:cNvCxnSpPr>
            <a:cxnSpLocks/>
          </p:cNvCxnSpPr>
          <p:nvPr/>
        </p:nvCxnSpPr>
        <p:spPr>
          <a:xfrm>
            <a:off x="7953736" y="835378"/>
            <a:ext cx="0" cy="373748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ADD605D-8645-4284-AFC8-CF8226A44A81}"/>
              </a:ext>
            </a:extLst>
          </p:cNvPr>
          <p:cNvCxnSpPr>
            <a:cxnSpLocks/>
          </p:cNvCxnSpPr>
          <p:nvPr/>
        </p:nvCxnSpPr>
        <p:spPr>
          <a:xfrm>
            <a:off x="6259814" y="5841853"/>
            <a:ext cx="334644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F68946B-B4C9-432D-B2F4-FA80C808171C}"/>
              </a:ext>
            </a:extLst>
          </p:cNvPr>
          <p:cNvSpPr/>
          <p:nvPr/>
        </p:nvSpPr>
        <p:spPr>
          <a:xfrm>
            <a:off x="6315033" y="4494141"/>
            <a:ext cx="13280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SAAP Loveland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5FEAF9A-52D5-4DF3-87BC-409D65B07A76}"/>
              </a:ext>
            </a:extLst>
          </p:cNvPr>
          <p:cNvSpPr/>
          <p:nvPr/>
        </p:nvSpPr>
        <p:spPr>
          <a:xfrm>
            <a:off x="8787493" y="4509872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5.1 Km</a:t>
            </a:r>
          </a:p>
        </p:txBody>
      </p:sp>
      <p:pic>
        <p:nvPicPr>
          <p:cNvPr id="119" name="Graphic 118" descr="Map with pin">
            <a:extLst>
              <a:ext uri="{FF2B5EF4-FFF2-40B4-BE49-F238E27FC236}">
                <a16:creationId xmlns:a16="http://schemas.microsoft.com/office/drawing/2014/main" id="{06BD68F3-91C0-4577-9917-A8DCD966DE6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196316" y="1320170"/>
            <a:ext cx="266426" cy="266426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ADA706F-1D7B-451F-85F1-FC5609EBF3B8}"/>
              </a:ext>
            </a:extLst>
          </p:cNvPr>
          <p:cNvCxnSpPr>
            <a:cxnSpLocks/>
          </p:cNvCxnSpPr>
          <p:nvPr/>
        </p:nvCxnSpPr>
        <p:spPr>
          <a:xfrm>
            <a:off x="6262154" y="1726740"/>
            <a:ext cx="335651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8BB934A-661B-47E0-955D-E732C6CE9D17}"/>
              </a:ext>
            </a:extLst>
          </p:cNvPr>
          <p:cNvSpPr/>
          <p:nvPr/>
        </p:nvSpPr>
        <p:spPr>
          <a:xfrm>
            <a:off x="6277060" y="5894934"/>
            <a:ext cx="21978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Tamagawa</a:t>
            </a:r>
            <a:r>
              <a:rPr lang="en-US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Humane Society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6962C09-D641-4DE2-BD29-6038F9B99705}"/>
              </a:ext>
            </a:extLst>
          </p:cNvPr>
          <p:cNvSpPr/>
          <p:nvPr/>
        </p:nvSpPr>
        <p:spPr>
          <a:xfrm>
            <a:off x="8749520" y="5910665"/>
            <a:ext cx="8139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8.1 Km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9A87506-8208-4A6C-B693-4D9C1327B20F}"/>
              </a:ext>
            </a:extLst>
          </p:cNvPr>
          <p:cNvSpPr/>
          <p:nvPr/>
        </p:nvSpPr>
        <p:spPr>
          <a:xfrm>
            <a:off x="6415718" y="1291440"/>
            <a:ext cx="1057066" cy="35126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2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   Filter Items</a:t>
            </a:r>
          </a:p>
        </p:txBody>
      </p:sp>
      <p:pic>
        <p:nvPicPr>
          <p:cNvPr id="60" name="Graphic 59" descr="Filter">
            <a:extLst>
              <a:ext uri="{FF2B5EF4-FFF2-40B4-BE49-F238E27FC236}">
                <a16:creationId xmlns:a16="http://schemas.microsoft.com/office/drawing/2014/main" id="{F8EA0ACF-0E6E-4D0D-B2DB-F309EE60C31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441758" y="1353560"/>
            <a:ext cx="216108" cy="216108"/>
          </a:xfrm>
          <a:prstGeom prst="rect">
            <a:avLst/>
          </a:prstGeom>
        </p:spPr>
      </p:pic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809769BC-54DA-4F92-8EAC-BBA79578E6C6}"/>
              </a:ext>
            </a:extLst>
          </p:cNvPr>
          <p:cNvSpPr/>
          <p:nvPr/>
        </p:nvSpPr>
        <p:spPr>
          <a:xfrm>
            <a:off x="6453096" y="2056030"/>
            <a:ext cx="65300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Blankets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678E57D-5254-49CD-ACFE-3AEB67B0A161}"/>
              </a:ext>
            </a:extLst>
          </p:cNvPr>
          <p:cNvSpPr/>
          <p:nvPr/>
        </p:nvSpPr>
        <p:spPr>
          <a:xfrm>
            <a:off x="7133757" y="2057297"/>
            <a:ext cx="59999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Toys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FAD2A9B5-8FB1-4BDA-B786-890444985059}"/>
              </a:ext>
            </a:extLst>
          </p:cNvPr>
          <p:cNvSpPr/>
          <p:nvPr/>
        </p:nvSpPr>
        <p:spPr>
          <a:xfrm>
            <a:off x="7796492" y="2056030"/>
            <a:ext cx="148879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Purine Soft Puppy Food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448726B-8065-4103-971B-4E5A5EE7E96E}"/>
              </a:ext>
            </a:extLst>
          </p:cNvPr>
          <p:cNvSpPr/>
          <p:nvPr/>
        </p:nvSpPr>
        <p:spPr>
          <a:xfrm>
            <a:off x="6453096" y="2295292"/>
            <a:ext cx="7730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Lysol Spray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31AF178-C51F-4D3C-A403-3A3E514C1387}"/>
              </a:ext>
            </a:extLst>
          </p:cNvPr>
          <p:cNvSpPr/>
          <p:nvPr/>
        </p:nvSpPr>
        <p:spPr>
          <a:xfrm>
            <a:off x="7269623" y="2292112"/>
            <a:ext cx="92973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Clorox Wipes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75AA39A7-5729-488B-BF51-C35C42080C56}"/>
              </a:ext>
            </a:extLst>
          </p:cNvPr>
          <p:cNvSpPr/>
          <p:nvPr/>
        </p:nvSpPr>
        <p:spPr>
          <a:xfrm>
            <a:off x="8242806" y="2291067"/>
            <a:ext cx="63896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Towels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8C6309-543F-4CBC-B7C9-4FED9D34F6A1}"/>
              </a:ext>
            </a:extLst>
          </p:cNvPr>
          <p:cNvSpPr txBox="1"/>
          <p:nvPr/>
        </p:nvSpPr>
        <p:spPr>
          <a:xfrm>
            <a:off x="6402112" y="2725772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9861DB6-5E33-46D3-830D-25A041370DF4}"/>
              </a:ext>
            </a:extLst>
          </p:cNvPr>
          <p:cNvSpPr/>
          <p:nvPr/>
        </p:nvSpPr>
        <p:spPr>
          <a:xfrm>
            <a:off x="6455854" y="2531152"/>
            <a:ext cx="749892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Lint Roller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1919D7ED-6345-4B78-A402-416FAAD71155}"/>
              </a:ext>
            </a:extLst>
          </p:cNvPr>
          <p:cNvSpPr/>
          <p:nvPr/>
        </p:nvSpPr>
        <p:spPr>
          <a:xfrm>
            <a:off x="7244511" y="2527972"/>
            <a:ext cx="86764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Puppy Pads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9B273CB-1A1B-4B09-8C18-CB814E38C8C6}"/>
              </a:ext>
            </a:extLst>
          </p:cNvPr>
          <p:cNvSpPr/>
          <p:nvPr/>
        </p:nvSpPr>
        <p:spPr>
          <a:xfrm>
            <a:off x="8150920" y="2526927"/>
            <a:ext cx="10243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Kitty Soft Food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A01B0E5-4631-4914-921A-5E7199459686}"/>
              </a:ext>
            </a:extLst>
          </p:cNvPr>
          <p:cNvSpPr/>
          <p:nvPr/>
        </p:nvSpPr>
        <p:spPr>
          <a:xfrm>
            <a:off x="7495148" y="3429000"/>
            <a:ext cx="65300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Blankets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06B9909-41B0-4977-98FD-4ED1719E3D17}"/>
              </a:ext>
            </a:extLst>
          </p:cNvPr>
          <p:cNvSpPr/>
          <p:nvPr/>
        </p:nvSpPr>
        <p:spPr>
          <a:xfrm>
            <a:off x="7338443" y="3859530"/>
            <a:ext cx="59999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Toys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23C8B1D-D29A-4819-8CF4-FF319E998686}"/>
              </a:ext>
            </a:extLst>
          </p:cNvPr>
          <p:cNvSpPr/>
          <p:nvPr/>
        </p:nvSpPr>
        <p:spPr>
          <a:xfrm>
            <a:off x="7215882" y="3641980"/>
            <a:ext cx="148879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Purine Soft Puppy Food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DBAB265-A1E4-407F-9104-705AEE391FF1}"/>
              </a:ext>
            </a:extLst>
          </p:cNvPr>
          <p:cNvSpPr/>
          <p:nvPr/>
        </p:nvSpPr>
        <p:spPr>
          <a:xfrm>
            <a:off x="7974303" y="3857996"/>
            <a:ext cx="7730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Lysol Spray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19259B1-8189-42A1-976F-6D5EFA07C7DC}"/>
              </a:ext>
            </a:extLst>
          </p:cNvPr>
          <p:cNvSpPr/>
          <p:nvPr/>
        </p:nvSpPr>
        <p:spPr>
          <a:xfrm>
            <a:off x="8186859" y="3432219"/>
            <a:ext cx="92973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Clorox Wipes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64A1FAF-A231-4F48-9668-D25D2B6778C8}"/>
              </a:ext>
            </a:extLst>
          </p:cNvPr>
          <p:cNvSpPr/>
          <p:nvPr/>
        </p:nvSpPr>
        <p:spPr>
          <a:xfrm>
            <a:off x="8738530" y="3643465"/>
            <a:ext cx="63896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Towels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0735B4C-87E7-44D1-9752-AEF41E11E9D5}"/>
              </a:ext>
            </a:extLst>
          </p:cNvPr>
          <p:cNvSpPr txBox="1"/>
          <p:nvPr/>
        </p:nvSpPr>
        <p:spPr>
          <a:xfrm>
            <a:off x="6369782" y="4079379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8C069253-45F6-4072-B0CF-9682F20F88B3}"/>
              </a:ext>
            </a:extLst>
          </p:cNvPr>
          <p:cNvSpPr/>
          <p:nvPr/>
        </p:nvSpPr>
        <p:spPr>
          <a:xfrm>
            <a:off x="6432064" y="3639205"/>
            <a:ext cx="749892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Lint Roller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E377A62-7A52-4F72-9E67-484B70D77FF8}"/>
              </a:ext>
            </a:extLst>
          </p:cNvPr>
          <p:cNvSpPr/>
          <p:nvPr/>
        </p:nvSpPr>
        <p:spPr>
          <a:xfrm>
            <a:off x="6432064" y="3857348"/>
            <a:ext cx="86764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Puppy Pads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C6ECC116-24DC-4DA5-A435-78A05AB3815B}"/>
              </a:ext>
            </a:extLst>
          </p:cNvPr>
          <p:cNvSpPr/>
          <p:nvPr/>
        </p:nvSpPr>
        <p:spPr>
          <a:xfrm>
            <a:off x="6432064" y="3425771"/>
            <a:ext cx="10243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Kitty Soft Food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8CB97EDD-13AA-442D-BD53-A5286B8D7708}"/>
              </a:ext>
            </a:extLst>
          </p:cNvPr>
          <p:cNvSpPr/>
          <p:nvPr/>
        </p:nvSpPr>
        <p:spPr>
          <a:xfrm>
            <a:off x="8141866" y="5287162"/>
            <a:ext cx="65300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Blankets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A318779-3876-4248-BE89-143BD56D1D45}"/>
              </a:ext>
            </a:extLst>
          </p:cNvPr>
          <p:cNvSpPr/>
          <p:nvPr/>
        </p:nvSpPr>
        <p:spPr>
          <a:xfrm>
            <a:off x="7082553" y="4815371"/>
            <a:ext cx="599991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Toys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28D043B5-3B98-4ACD-8ACD-DE30E4084026}"/>
              </a:ext>
            </a:extLst>
          </p:cNvPr>
          <p:cNvSpPr/>
          <p:nvPr/>
        </p:nvSpPr>
        <p:spPr>
          <a:xfrm>
            <a:off x="7732436" y="4814104"/>
            <a:ext cx="148879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Purine Soft Puppy Food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0DD75712-FD38-4B40-AEC7-8FC10FF02B42}"/>
              </a:ext>
            </a:extLst>
          </p:cNvPr>
          <p:cNvSpPr/>
          <p:nvPr/>
        </p:nvSpPr>
        <p:spPr>
          <a:xfrm>
            <a:off x="6401892" y="5053366"/>
            <a:ext cx="7730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Lysol Spray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A3BFA7A-FCA3-40D4-98EB-8C7EB608DDED}"/>
              </a:ext>
            </a:extLst>
          </p:cNvPr>
          <p:cNvSpPr/>
          <p:nvPr/>
        </p:nvSpPr>
        <p:spPr>
          <a:xfrm>
            <a:off x="7182425" y="5288604"/>
            <a:ext cx="92973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Clorox Wipes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5DF4CFD1-D4C6-4BF5-8F55-439FD8A8FFD8}"/>
              </a:ext>
            </a:extLst>
          </p:cNvPr>
          <p:cNvSpPr/>
          <p:nvPr/>
        </p:nvSpPr>
        <p:spPr>
          <a:xfrm>
            <a:off x="6401892" y="4815371"/>
            <a:ext cx="638960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Towels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1D366DD-34B8-45AA-B66A-9B0C7AD176DF}"/>
              </a:ext>
            </a:extLst>
          </p:cNvPr>
          <p:cNvSpPr txBox="1"/>
          <p:nvPr/>
        </p:nvSpPr>
        <p:spPr>
          <a:xfrm>
            <a:off x="6350908" y="5483846"/>
            <a:ext cx="6848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2">
                    <a:lumMod val="50000"/>
                  </a:schemeClr>
                </a:solidFill>
              </a:rPr>
              <a:t>See more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0DF4380-E7DF-410A-A7C9-07B8F2622210}"/>
              </a:ext>
            </a:extLst>
          </p:cNvPr>
          <p:cNvSpPr/>
          <p:nvPr/>
        </p:nvSpPr>
        <p:spPr>
          <a:xfrm>
            <a:off x="6404650" y="5289226"/>
            <a:ext cx="749892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Lint Roller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A95B71AF-48FD-4A9F-B9D3-176C94D274AE}"/>
              </a:ext>
            </a:extLst>
          </p:cNvPr>
          <p:cNvSpPr/>
          <p:nvPr/>
        </p:nvSpPr>
        <p:spPr>
          <a:xfrm>
            <a:off x="7205746" y="5057999"/>
            <a:ext cx="86764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Puppy Pads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2E3885DE-0562-4634-9F34-D6FED84922AA}"/>
              </a:ext>
            </a:extLst>
          </p:cNvPr>
          <p:cNvSpPr/>
          <p:nvPr/>
        </p:nvSpPr>
        <p:spPr>
          <a:xfrm>
            <a:off x="8112155" y="5061613"/>
            <a:ext cx="1024374" cy="18610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Kitty Soft Food</a:t>
            </a:r>
          </a:p>
        </p:txBody>
      </p:sp>
    </p:spTree>
    <p:extLst>
      <p:ext uri="{BB962C8B-B14F-4D97-AF65-F5344CB8AC3E}">
        <p14:creationId xmlns:p14="http://schemas.microsoft.com/office/powerpoint/2010/main" val="331529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71E47-5622-485F-A290-423CF1CA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50556" cy="1325563"/>
          </a:xfrm>
        </p:spPr>
        <p:txBody>
          <a:bodyPr/>
          <a:lstStyle/>
          <a:p>
            <a:r>
              <a:rPr lang="en-US" dirty="0"/>
              <a:t>Filter Donation Items</a:t>
            </a: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CA9B72C6-3931-4635-A656-8B961DB0E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267" y="297390"/>
            <a:ext cx="3482610" cy="6413854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812B5B35-1088-42ED-B08F-6AB8B8B71F60}"/>
              </a:ext>
            </a:extLst>
          </p:cNvPr>
          <p:cNvSpPr/>
          <p:nvPr/>
        </p:nvSpPr>
        <p:spPr>
          <a:xfrm>
            <a:off x="6380174" y="365125"/>
            <a:ext cx="3341342" cy="6269431"/>
          </a:xfrm>
          <a:prstGeom prst="rect">
            <a:avLst/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A0129363-4B77-4DE4-BE16-2819CCECFABD}"/>
              </a:ext>
            </a:extLst>
          </p:cNvPr>
          <p:cNvSpPr/>
          <p:nvPr/>
        </p:nvSpPr>
        <p:spPr>
          <a:xfrm>
            <a:off x="6787668" y="1161863"/>
            <a:ext cx="2576457" cy="4671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6DFDD40D-7B29-4309-93E5-944E452D827C}"/>
              </a:ext>
            </a:extLst>
          </p:cNvPr>
          <p:cNvSpPr txBox="1"/>
          <p:nvPr/>
        </p:nvSpPr>
        <p:spPr>
          <a:xfrm>
            <a:off x="7665763" y="1281651"/>
            <a:ext cx="76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Filters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B043E021-1EC1-43FF-BF42-C67A324CAA78}"/>
              </a:ext>
            </a:extLst>
          </p:cNvPr>
          <p:cNvSpPr txBox="1"/>
          <p:nvPr/>
        </p:nvSpPr>
        <p:spPr>
          <a:xfrm>
            <a:off x="7543891" y="1886600"/>
            <a:ext cx="1064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Categories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A132FCB1-7169-4C9C-8C96-A517F903796B}"/>
              </a:ext>
            </a:extLst>
          </p:cNvPr>
          <p:cNvSpPr/>
          <p:nvPr/>
        </p:nvSpPr>
        <p:spPr>
          <a:xfrm>
            <a:off x="7039169" y="2381641"/>
            <a:ext cx="657922" cy="3760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628C4423-1B7C-4905-BDF0-4AE333DBFC5B}"/>
              </a:ext>
            </a:extLst>
          </p:cNvPr>
          <p:cNvSpPr/>
          <p:nvPr/>
        </p:nvSpPr>
        <p:spPr>
          <a:xfrm>
            <a:off x="7798715" y="2357541"/>
            <a:ext cx="657922" cy="3760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655FF81A-BA2C-44D6-BF00-7A0D4F1FDBC7}"/>
              </a:ext>
            </a:extLst>
          </p:cNvPr>
          <p:cNvSpPr/>
          <p:nvPr/>
        </p:nvSpPr>
        <p:spPr>
          <a:xfrm>
            <a:off x="8558192" y="2346390"/>
            <a:ext cx="657922" cy="37600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5498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7E99C50-4635-43F2-B08B-11F0DA4E7EC0}"/>
              </a:ext>
            </a:extLst>
          </p:cNvPr>
          <p:cNvSpPr txBox="1"/>
          <p:nvPr/>
        </p:nvSpPr>
        <p:spPr>
          <a:xfrm>
            <a:off x="7145152" y="2442519"/>
            <a:ext cx="4459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Food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DD83854-F4E4-4EE6-A29B-03AB1A93B177}"/>
              </a:ext>
            </a:extLst>
          </p:cNvPr>
          <p:cNvSpPr txBox="1"/>
          <p:nvPr/>
        </p:nvSpPr>
        <p:spPr>
          <a:xfrm>
            <a:off x="8527236" y="2345488"/>
            <a:ext cx="71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Bedding/</a:t>
            </a:r>
          </a:p>
          <a:p>
            <a:pPr algn="ctr"/>
            <a:r>
              <a:rPr lang="en-US" sz="1000" dirty="0"/>
              <a:t>Towels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EC691052-FAF5-4343-9D48-999443EAB72C}"/>
              </a:ext>
            </a:extLst>
          </p:cNvPr>
          <p:cNvSpPr txBox="1"/>
          <p:nvPr/>
        </p:nvSpPr>
        <p:spPr>
          <a:xfrm>
            <a:off x="7767759" y="2346390"/>
            <a:ext cx="719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Cleaning Supplies</a:t>
            </a: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34C5DFF0-0648-463D-88F0-7917AE0A06FE}"/>
              </a:ext>
            </a:extLst>
          </p:cNvPr>
          <p:cNvSpPr/>
          <p:nvPr/>
        </p:nvSpPr>
        <p:spPr>
          <a:xfrm>
            <a:off x="7405381" y="2816399"/>
            <a:ext cx="657922" cy="3760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99D49E60-74C7-4FBB-9373-C028D9F7D35E}"/>
              </a:ext>
            </a:extLst>
          </p:cNvPr>
          <p:cNvSpPr/>
          <p:nvPr/>
        </p:nvSpPr>
        <p:spPr>
          <a:xfrm>
            <a:off x="8181721" y="2826437"/>
            <a:ext cx="657922" cy="37600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4E1DE474-13BA-4562-9F8B-4DDEFC4897FE}"/>
              </a:ext>
            </a:extLst>
          </p:cNvPr>
          <p:cNvSpPr txBox="1"/>
          <p:nvPr/>
        </p:nvSpPr>
        <p:spPr>
          <a:xfrm>
            <a:off x="7523387" y="2881290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Toys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366C91A-1F31-4A4E-B286-05C39C90AF66}"/>
              </a:ext>
            </a:extLst>
          </p:cNvPr>
          <p:cNvSpPr txBox="1"/>
          <p:nvPr/>
        </p:nvSpPr>
        <p:spPr>
          <a:xfrm>
            <a:off x="8281292" y="2888086"/>
            <a:ext cx="458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Misc.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3C964161-20F7-49BF-8404-410F2B9CFEB2}"/>
              </a:ext>
            </a:extLst>
          </p:cNvPr>
          <p:cNvCxnSpPr>
            <a:cxnSpLocks/>
          </p:cNvCxnSpPr>
          <p:nvPr/>
        </p:nvCxnSpPr>
        <p:spPr>
          <a:xfrm>
            <a:off x="7010989" y="3480060"/>
            <a:ext cx="223608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>
            <a:extLst>
              <a:ext uri="{FF2B5EF4-FFF2-40B4-BE49-F238E27FC236}">
                <a16:creationId xmlns:a16="http://schemas.microsoft.com/office/drawing/2014/main" id="{25689BF9-A9E8-4E02-A37C-8BF3BBF6D9FA}"/>
              </a:ext>
            </a:extLst>
          </p:cNvPr>
          <p:cNvSpPr txBox="1"/>
          <p:nvPr/>
        </p:nvSpPr>
        <p:spPr>
          <a:xfrm>
            <a:off x="7578451" y="3653579"/>
            <a:ext cx="994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Keywords</a:t>
            </a:r>
          </a:p>
        </p:txBody>
      </p:sp>
      <p:sp>
        <p:nvSpPr>
          <p:cNvPr id="230" name="Rectangle: Rounded Corners 229">
            <a:extLst>
              <a:ext uri="{FF2B5EF4-FFF2-40B4-BE49-F238E27FC236}">
                <a16:creationId xmlns:a16="http://schemas.microsoft.com/office/drawing/2014/main" id="{BDE9CB4B-1251-4F2F-8E59-B2FE72C70601}"/>
              </a:ext>
            </a:extLst>
          </p:cNvPr>
          <p:cNvSpPr/>
          <p:nvPr/>
        </p:nvSpPr>
        <p:spPr>
          <a:xfrm>
            <a:off x="7081371" y="4004954"/>
            <a:ext cx="1963864" cy="301845"/>
          </a:xfrm>
          <a:prstGeom prst="roundRect">
            <a:avLst>
              <a:gd name="adj" fmla="val 5749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7C8BF1D7-1F1F-4B5C-ABAB-4C8BF4E5C24F}"/>
              </a:ext>
            </a:extLst>
          </p:cNvPr>
          <p:cNvSpPr/>
          <p:nvPr/>
        </p:nvSpPr>
        <p:spPr>
          <a:xfrm>
            <a:off x="7145152" y="4055149"/>
            <a:ext cx="378235" cy="2056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A42E07F9-A627-4FBF-91A7-1903371E034A}"/>
              </a:ext>
            </a:extLst>
          </p:cNvPr>
          <p:cNvSpPr txBox="1"/>
          <p:nvPr/>
        </p:nvSpPr>
        <p:spPr>
          <a:xfrm>
            <a:off x="7110753" y="4038946"/>
            <a:ext cx="4427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Lysol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78C4C64-75F6-4ECA-93C0-CFE011D0B04A}"/>
              </a:ext>
            </a:extLst>
          </p:cNvPr>
          <p:cNvSpPr txBox="1"/>
          <p:nvPr/>
        </p:nvSpPr>
        <p:spPr>
          <a:xfrm>
            <a:off x="7938798" y="5462482"/>
            <a:ext cx="14253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>
                <a:solidFill>
                  <a:srgbClr val="7FDDED"/>
                </a:solidFill>
              </a:rPr>
              <a:t>CANCEL    SEARCH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1A00BCE-6EE8-43B2-8F29-8EB0FC913435}"/>
              </a:ext>
            </a:extLst>
          </p:cNvPr>
          <p:cNvSpPr txBox="1"/>
          <p:nvPr/>
        </p:nvSpPr>
        <p:spPr>
          <a:xfrm>
            <a:off x="7005730" y="4282243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Please hit enter after each individual keyword</a:t>
            </a:r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26D225FF-DAE8-4EE3-BA43-C0C742B357AD}"/>
              </a:ext>
            </a:extLst>
          </p:cNvPr>
          <p:cNvCxnSpPr/>
          <p:nvPr/>
        </p:nvCxnSpPr>
        <p:spPr>
          <a:xfrm>
            <a:off x="7612558" y="4038946"/>
            <a:ext cx="0" cy="221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469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6723</TotalTime>
  <Words>822</Words>
  <Application>Microsoft Office PowerPoint</Application>
  <PresentationFormat>Widescreen</PresentationFormat>
  <Paragraphs>239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Office Theme</vt:lpstr>
      <vt:lpstr>7.1 User Main Screen</vt:lpstr>
      <vt:lpstr>Location Info Tile</vt:lpstr>
      <vt:lpstr>7.2 List View</vt:lpstr>
      <vt:lpstr>9 Specific Tile</vt:lpstr>
      <vt:lpstr>9 Specific Tile</vt:lpstr>
      <vt:lpstr>How Can I help  Volunteer Tab</vt:lpstr>
      <vt:lpstr>How Can I help  Donate Tab</vt:lpstr>
      <vt:lpstr>Filter Donation Items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Page</dc:title>
  <dc:creator>Mailys Terrier</dc:creator>
  <cp:lastModifiedBy>Mailys Terrier</cp:lastModifiedBy>
  <cp:revision>64</cp:revision>
  <dcterms:created xsi:type="dcterms:W3CDTF">2020-04-26T08:00:16Z</dcterms:created>
  <dcterms:modified xsi:type="dcterms:W3CDTF">2021-01-09T15:24:36Z</dcterms:modified>
</cp:coreProperties>
</file>